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tags/tag8.xml" ContentType="application/vnd.openxmlformats-officedocument.presentationml.tags+xml"/>
  <Override PartName="/ppt/notesSlides/notesSlide18.xml" ContentType="application/vnd.openxmlformats-officedocument.presentationml.notesSlide+xml"/>
  <Override PartName="/ppt/tags/tag9.xml" ContentType="application/vnd.openxmlformats-officedocument.presentationml.tags+xml"/>
  <Override PartName="/ppt/notesSlides/notesSlide19.xml" ContentType="application/vnd.openxmlformats-officedocument.presentationml.notesSlide+xml"/>
  <Override PartName="/ppt/tags/tag10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1.xml" ContentType="application/vnd.openxmlformats-officedocument.presentationml.tags+xml"/>
  <Override PartName="/ppt/notesSlides/notesSlide22.xml" ContentType="application/vnd.openxmlformats-officedocument.presentationml.notesSlide+xml"/>
  <Override PartName="/ppt/tags/tag12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3.xml" ContentType="application/vnd.openxmlformats-officedocument.presentationml.tags+xml"/>
  <Override PartName="/ppt/notesSlides/notesSlide28.xml" ContentType="application/vnd.openxmlformats-officedocument.presentationml.notesSlide+xml"/>
  <Override PartName="/ppt/tags/tag14.xml" ContentType="application/vnd.openxmlformats-officedocument.presentationml.tags+xml"/>
  <Override PartName="/ppt/notesSlides/notesSlide29.xml" ContentType="application/vnd.openxmlformats-officedocument.presentationml.notesSlide+xml"/>
  <Override PartName="/ppt/tags/tag15.xml" ContentType="application/vnd.openxmlformats-officedocument.presentationml.tags+xml"/>
  <Override PartName="/ppt/notesSlides/notesSlide30.xml" ContentType="application/vnd.openxmlformats-officedocument.presentationml.notesSlide+xml"/>
  <Override PartName="/ppt/tags/tag16.xml" ContentType="application/vnd.openxmlformats-officedocument.presentationml.tags+xml"/>
  <Override PartName="/ppt/notesSlides/notesSlide31.xml" ContentType="application/vnd.openxmlformats-officedocument.presentationml.notesSlide+xml"/>
  <Override PartName="/ppt/tags/tag17.xml" ContentType="application/vnd.openxmlformats-officedocument.presentationml.tags+xml"/>
  <Override PartName="/ppt/notesSlides/notesSlide32.xml" ContentType="application/vnd.openxmlformats-officedocument.presentationml.notesSlide+xml"/>
  <Override PartName="/ppt/tags/tag18.xml" ContentType="application/vnd.openxmlformats-officedocument.presentationml.tags+xml"/>
  <Override PartName="/ppt/notesSlides/notesSlide33.xml" ContentType="application/vnd.openxmlformats-officedocument.presentationml.notesSlide+xml"/>
  <Override PartName="/ppt/tags/tag19.xml" ContentType="application/vnd.openxmlformats-officedocument.presentationml.tags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2" r:id="rId1"/>
    <p:sldMasterId id="2147483753" r:id="rId2"/>
  </p:sldMasterIdLst>
  <p:notesMasterIdLst>
    <p:notesMasterId r:id="rId37"/>
  </p:notesMasterIdLst>
  <p:sldIdLst>
    <p:sldId id="1796" r:id="rId3"/>
    <p:sldId id="1802" r:id="rId4"/>
    <p:sldId id="1816" r:id="rId5"/>
    <p:sldId id="1817" r:id="rId6"/>
    <p:sldId id="398" r:id="rId7"/>
    <p:sldId id="1819" r:id="rId8"/>
    <p:sldId id="1853" r:id="rId9"/>
    <p:sldId id="1804" r:id="rId10"/>
    <p:sldId id="1805" r:id="rId11"/>
    <p:sldId id="1800" r:id="rId12"/>
    <p:sldId id="1841" r:id="rId13"/>
    <p:sldId id="1811" r:id="rId14"/>
    <p:sldId id="1803" r:id="rId15"/>
    <p:sldId id="1813" r:id="rId16"/>
    <p:sldId id="1850" r:id="rId17"/>
    <p:sldId id="1840" r:id="rId18"/>
    <p:sldId id="1821" r:id="rId19"/>
    <p:sldId id="1820" r:id="rId20"/>
    <p:sldId id="1847" r:id="rId21"/>
    <p:sldId id="1848" r:id="rId22"/>
    <p:sldId id="1838" r:id="rId23"/>
    <p:sldId id="1818" r:id="rId24"/>
    <p:sldId id="1839" r:id="rId25"/>
    <p:sldId id="1824" r:id="rId26"/>
    <p:sldId id="1822" r:id="rId27"/>
    <p:sldId id="1849" r:id="rId28"/>
    <p:sldId id="1823" r:id="rId29"/>
    <p:sldId id="1843" r:id="rId30"/>
    <p:sldId id="1842" r:id="rId31"/>
    <p:sldId id="1844" r:id="rId32"/>
    <p:sldId id="1852" r:id="rId33"/>
    <p:sldId id="1851" r:id="rId34"/>
    <p:sldId id="1845" r:id="rId35"/>
    <p:sldId id="1846" r:id="rId36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Exo 2 SemiBold" panose="020B0604020202020204" charset="0"/>
      <p:regular r:id="rId42"/>
      <p:bold r:id="rId43"/>
      <p:italic r:id="rId44"/>
      <p:boldItalic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Open Sans" panose="020B0606030504020204" pitchFamily="34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071116-5396-8A40-964D-A2307C474208}">
          <p14:sldIdLst>
            <p14:sldId id="1796"/>
            <p14:sldId id="1802"/>
            <p14:sldId id="1816"/>
            <p14:sldId id="1817"/>
            <p14:sldId id="398"/>
            <p14:sldId id="1819"/>
            <p14:sldId id="1853"/>
            <p14:sldId id="1804"/>
            <p14:sldId id="1805"/>
            <p14:sldId id="1800"/>
            <p14:sldId id="1841"/>
            <p14:sldId id="1811"/>
            <p14:sldId id="1803"/>
            <p14:sldId id="1813"/>
            <p14:sldId id="1850"/>
            <p14:sldId id="1840"/>
            <p14:sldId id="1821"/>
            <p14:sldId id="1820"/>
            <p14:sldId id="1847"/>
            <p14:sldId id="1848"/>
            <p14:sldId id="1838"/>
            <p14:sldId id="1818"/>
            <p14:sldId id="1839"/>
            <p14:sldId id="1824"/>
            <p14:sldId id="1822"/>
            <p14:sldId id="1849"/>
            <p14:sldId id="1823"/>
            <p14:sldId id="1843"/>
            <p14:sldId id="1842"/>
            <p14:sldId id="1844"/>
            <p14:sldId id="1852"/>
            <p14:sldId id="1851"/>
            <p14:sldId id="1845"/>
            <p14:sldId id="1846"/>
          </p14:sldIdLst>
        </p14:section>
        <p14:section name="About" id="{62AD649B-616E-ED47-9D01-A44A49670BF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2F83"/>
    <a:srgbClr val="5EA3B5"/>
    <a:srgbClr val="A1A878"/>
    <a:srgbClr val="12846D"/>
    <a:srgbClr val="00ADD9"/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701"/>
  </p:normalViewPr>
  <p:slideViewPr>
    <p:cSldViewPr snapToGrid="0" snapToObjects="1">
      <p:cViewPr varScale="1">
        <p:scale>
          <a:sx n="85" d="100"/>
          <a:sy n="85" d="100"/>
        </p:scale>
        <p:origin x="53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322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2F1C89B6-0167-0549-A9D3-815C20C90D3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A2430F75-B5EC-044F-A636-30352D0A13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44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61065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038612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49366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91625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858817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282564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5382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27990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5459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5663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76899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235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535462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521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1862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6000098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04634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715634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889222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139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2087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67906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10803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2436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69691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67847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2918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0378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986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3470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8153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828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8706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F50582B7-4485-2444-8D1C-E899F3EE07AB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E8D43900-98D7-A44C-A2C8-C8E5D50158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02D1180-C050-974C-B328-F450BBE244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EC3E3-A630-AA4F-992A-001F1FFBCB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4DA566-7623-2445-81B1-57244B033C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0507" y="5068122"/>
            <a:ext cx="1740628" cy="25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1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533CBC10-5638-7E46-81C8-B530E4D76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CC0FC208-2094-5247-B442-914250E19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93BA4CF5-05C5-E44F-BFA8-5F66D79FC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4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D9194FF3-FB44-4F4A-BEA2-4A866309EC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E5A6C9AA-8F75-6E4A-9E5F-9953F798B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8BF130D3-3334-8F4F-B697-35A9F2814C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82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8" name="Date Placeholder 8">
            <a:extLst>
              <a:ext uri="{FF2B5EF4-FFF2-40B4-BE49-F238E27FC236}">
                <a16:creationId xmlns:a16="http://schemas.microsoft.com/office/drawing/2014/main" id="{3BEBB9B5-AA21-3743-AE6F-D669D968E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4B41CB23-D8A4-634B-8696-A8C38E3AC1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3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buFontTx/>
              <a:buNone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buFont typeface="Wingdings" pitchFamily="2" charset="2"/>
              <a:buChar char="§"/>
              <a:defRPr/>
            </a:lvl2pPr>
            <a:lvl3pPr>
              <a:lnSpc>
                <a:spcPct val="100000"/>
              </a:lnSpc>
              <a:buFont typeface="Wingdings" pitchFamily="2" charset="2"/>
              <a:buChar char="§"/>
              <a:defRPr/>
            </a:lvl3pPr>
            <a:lvl4pPr>
              <a:lnSpc>
                <a:spcPct val="100000"/>
              </a:lnSpc>
              <a:buFont typeface="Wingdings" pitchFamily="2" charset="2"/>
              <a:buChar char="§"/>
              <a:defRPr/>
            </a:lvl4pPr>
            <a:lvl5pPr>
              <a:lnSpc>
                <a:spcPct val="100000"/>
              </a:lnSpc>
              <a:buFont typeface="Wingdings" pitchFamily="2" charset="2"/>
              <a:buChar char="§"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DA5D46-7DB6-A447-B104-EB1662B309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531D3A3-757D-8B47-A2D3-3517AB7E4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6376D8E-D4AE-934B-B500-E11F86158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9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</p:spPr>
        <p:txBody>
          <a:bodyPr lIns="45720"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AFE68596-C998-4449-AA72-201F663B108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88CC8865-9B06-F04A-B596-67CF2250F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8984D5BE-3984-D642-8048-62E970BD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5" name="Footer Placeholder 9">
            <a:extLst>
              <a:ext uri="{FF2B5EF4-FFF2-40B4-BE49-F238E27FC236}">
                <a16:creationId xmlns:a16="http://schemas.microsoft.com/office/drawing/2014/main" id="{D37F498F-8C04-8E41-B8E2-2CF797996E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9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47140F4-9603-3740-AC59-61030724EC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32A26D86-2879-4B46-86CA-D69ABD3FE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5B861089-20B6-544A-BC46-4CA4C9A1B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0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013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A640D0C-6768-054F-A9E5-72433DED96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49EC6533-A0BD-5E46-AF14-AB8CC26AA9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B7B0D49C-82E5-0B42-A64F-A7234DA2B0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44566E6-F23A-E842-B04D-8E74C1E5C08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09C096-9973-EF42-BC88-D6ADDE589A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0676C-5F7C-9C42-9914-B73F06BACB0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72826" y="5073548"/>
            <a:ext cx="1863045" cy="2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0F807EE3-5A7B-7B43-9CD9-05809754EE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80C274-88C4-EF40-AFFB-1D3EE28ABA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12" name="Date Placeholder 8">
            <a:extLst>
              <a:ext uri="{FF2B5EF4-FFF2-40B4-BE49-F238E27FC236}">
                <a16:creationId xmlns:a16="http://schemas.microsoft.com/office/drawing/2014/main" id="{28F9A4F9-E91B-894E-980A-89E25D983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9BB042E6-FFFD-3849-9A9F-1B3E03339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0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_and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84653370-8875-2C4D-A315-258AE5BBD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60925A80-6FB1-1F4E-8281-11634B444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C3CAD971-D42D-864F-B8DE-C3410EC67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1E2D48-26E4-F540-8A4B-081EC834D0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27CFCD6-42D6-CF46-A09D-23B16AA07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C1FC436-ACD0-714D-A860-1E9467D1F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95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01" r:id="rId2"/>
    <p:sldLayoutId id="2147483813" r:id="rId3"/>
    <p:sldLayoutId id="2147483697" r:id="rId4"/>
    <p:sldLayoutId id="2147483698" r:id="rId5"/>
    <p:sldLayoutId id="214748376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0" indent="0" algn="l" defTabSz="914354" rtl="0" eaLnBrk="1" latinLnBrk="0" hangingPunct="0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Tx/>
        <a:buNone/>
        <a:defRPr sz="20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486909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669780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852651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035522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A1891C8-40F6-0844-84D7-FB57C74D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1E04381-06F4-6A4A-986B-6305FD523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1C83E4D2-C847-754F-86F1-AE63596BA0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D5068D1B-B42E-8343-A696-82B7686B4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1259F7E5-8F2B-7D4F-BF1C-8C5936265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17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756" r:id="rId2"/>
    <p:sldLayoutId id="2147483758" r:id="rId3"/>
    <p:sldLayoutId id="2147483759" r:id="rId4"/>
    <p:sldLayoutId id="2147483765" r:id="rId5"/>
    <p:sldLayoutId id="214748377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1"/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91436" indent="-91436" algn="l" defTabSz="914354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384029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8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566900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749771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932642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package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internal-packag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blob/ee67e0549c8fc9b5105b0538fb01270ea4937ce1/tribits/doc/guides/TribitsGuidesBody.rst#tribits-compliant-external-packag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ribitspub.github.io/TriBITS/users_guide/index.html#how-to-use-tribits-testing-support-in-non-tribits-project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tribitspub.github.io/TriBITS/users_guide/index.html#how-to-implement-a-tribits-compliant-external-package-using-raw-cmake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hyperlink" Target="https://tribitspub.github.io/TriBITS/users_guide/index.html#how-to-implement-a-tribits-compliant-internal-package-using-raw-cmake" TargetMode="External"/><Relationship Id="rId5" Type="http://schemas.openxmlformats.org/officeDocument/2006/relationships/hyperlink" Target="https://tribitspub.github.io/TriBITS/users_guide/index.html#howtos" TargetMode="External"/><Relationship Id="rId4" Type="http://schemas.openxmlformats.org/officeDocument/2006/relationships/hyperlink" Target="https://tribitspub.github.io/TriBITS/users_guide/index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5" Type="http://schemas.openxmlformats.org/officeDocument/2006/relationships/hyperlink" Target="https://github.com/TriBITSPub/TriBITS/issues/569" TargetMode="External"/><Relationship Id="rId4" Type="http://schemas.openxmlformats.org/officeDocument/2006/relationships/hyperlink" Target="https://github.com/TriBITSPub/TriBITS/issues/411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issues/342#issuecomment-741829526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4" Type="http://schemas.openxmlformats.org/officeDocument/2006/relationships/hyperlink" Target="https://gitlab.kitware.com/cmake/cmake/-/issues/23685#note_121780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hyperlink" Target="https://gitlab.kitware.com/cmake/cmake/-/issues/23685#note_1210425" TargetMode="External"/><Relationship Id="rId5" Type="http://schemas.openxmlformats.org/officeDocument/2006/relationships/hyperlink" Target="https://github.com/trilinos/Trilinos/pull/11175" TargetMode="External"/><Relationship Id="rId4" Type="http://schemas.openxmlformats.org/officeDocument/2006/relationships/hyperlink" Target="https://cmake.org/cmake/help/v3.25/module/FindBulle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AF4D8B3A-FD4A-B145-BF47-2951FF3843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Modern TriBITS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CCD0F44-4EA8-8C44-9450-19DE5A3992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b="0" dirty="0"/>
              <a:t>SAND2023-12000C</a:t>
            </a:r>
          </a:p>
        </p:txBody>
      </p:sp>
      <p:sp>
        <p:nvSpPr>
          <p:cNvPr id="21" name="Subtitle 20">
            <a:extLst>
              <a:ext uri="{FF2B5EF4-FFF2-40B4-BE49-F238E27FC236}">
                <a16:creationId xmlns:a16="http://schemas.microsoft.com/office/drawing/2014/main" id="{05146071-E038-D245-BA97-211FAFC057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Roscoe A. Bartlett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Department 1424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Software Engineering and Research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DE3501-3CD2-0F44-87FB-60856AFB3D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November 2, 2023</a:t>
            </a:r>
          </a:p>
          <a:p>
            <a:r>
              <a:rPr lang="en-US" dirty="0"/>
              <a:t>Trilinos Users Group Meeting, Developers Day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F7788-82EC-4D51-A26B-C6894C7C3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19" y="3095495"/>
            <a:ext cx="1873554" cy="821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653CCC-CB52-41FA-B86A-F7ADADF5C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164" y="3032407"/>
            <a:ext cx="2422190" cy="94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0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/>
          <a:lstStyle/>
          <a:p>
            <a:r>
              <a:rPr lang="en-US" dirty="0"/>
              <a:t>TriBITS: Modern CMake with External Packages/TPLs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Challenge</a:t>
            </a:r>
            <a:r>
              <a:rPr lang="en-US" dirty="0"/>
              <a:t>: Create </a:t>
            </a:r>
            <a:r>
              <a:rPr lang="en-US" dirty="0" err="1"/>
              <a:t>TriBITS</a:t>
            </a:r>
            <a:r>
              <a:rPr lang="en-US" dirty="0"/>
              <a:t>-Compliant External Package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files for every external packages/TPLs no matter how they are defined: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Legacy TriBITS TPLs</a:t>
            </a:r>
            <a:r>
              <a:rPr lang="en-US" dirty="0"/>
              <a:t>: List of include directories, libraries, link options, etc.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&gt;_INCLUDE_DIRS </a:t>
            </a:r>
            <a:r>
              <a:rPr lang="en-US" dirty="0"/>
              <a:t>and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&gt;_LIBRARIES </a:t>
            </a:r>
            <a:r>
              <a:rPr lang="en-US" dirty="0"/>
              <a:t>variables?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Using </a:t>
            </a:r>
            <a:r>
              <a:rPr lang="en-US" b="1" dirty="0" err="1">
                <a:solidFill>
                  <a:srgbClr val="A12F83"/>
                </a:solidFill>
              </a:rPr>
              <a:t>find_package</a:t>
            </a:r>
            <a:r>
              <a:rPr lang="en-US" b="1" dirty="0">
                <a:solidFill>
                  <a:srgbClr val="A12F83"/>
                </a:solidFill>
              </a:rPr>
              <a:t>(&lt;</a:t>
            </a:r>
            <a:r>
              <a:rPr lang="en-US" b="1" dirty="0" err="1">
                <a:solidFill>
                  <a:srgbClr val="A12F83"/>
                </a:solidFill>
              </a:rPr>
              <a:t>tplName</a:t>
            </a:r>
            <a:r>
              <a:rPr lang="en-US" b="1" dirty="0">
                <a:solidFill>
                  <a:srgbClr val="A12F83"/>
                </a:solidFill>
              </a:rPr>
              <a:t>&gt;)</a:t>
            </a:r>
            <a:r>
              <a:rPr lang="en-US" b="1" dirty="0"/>
              <a:t> to find other external packages</a:t>
            </a:r>
            <a:r>
              <a:rPr lang="en-US" dirty="0"/>
              <a:t>: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module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file provided by an external package/TPL?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that call </a:t>
            </a:r>
            <a:r>
              <a:rPr lang="en-US" dirty="0" err="1">
                <a:solidFill>
                  <a:srgbClr val="A12F83"/>
                </a:solidFill>
              </a:rPr>
              <a:t>find_package</a:t>
            </a:r>
            <a:r>
              <a:rPr lang="en-US" dirty="0">
                <a:solidFill>
                  <a:srgbClr val="A12F83"/>
                </a:solidFill>
              </a:rPr>
              <a:t>(&lt;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&gt;)</a:t>
            </a:r>
            <a:r>
              <a:rPr lang="en-US" dirty="0"/>
              <a:t> and construct self-contained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 target.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Pre-installed upstream </a:t>
            </a:r>
            <a:r>
              <a:rPr lang="en-US" b="1" dirty="0" err="1"/>
              <a:t>TriBITS</a:t>
            </a:r>
            <a:r>
              <a:rPr lang="en-US" b="1" dirty="0"/>
              <a:t>-compliant packages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</a:t>
            </a:r>
          </a:p>
          <a:p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NOTE:</a:t>
            </a:r>
            <a:r>
              <a:rPr lang="en-US" dirty="0"/>
              <a:t> The need to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where (partial) modern CMake is used with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find modules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package config files to provide IMPORTED targets </a:t>
            </a:r>
            <a:r>
              <a:rPr lang="en-US" b="1" dirty="0"/>
              <a:t>is where a majority of work</a:t>
            </a:r>
            <a:r>
              <a:rPr lang="en-US" dirty="0"/>
              <a:t> of developers will be expended </a:t>
            </a:r>
            <a:r>
              <a:rPr lang="en-US" dirty="0" err="1"/>
              <a:t>inreally</a:t>
            </a:r>
            <a:r>
              <a:rPr lang="en-US" dirty="0"/>
              <a:t> transitioning to modern CMake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9E72CE0-A109-2874-6F7A-BE3F34CE1BFD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10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83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56290"/>
            <a:ext cx="10698697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TriBITS 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and &lt;Package&gt;</a:t>
            </a:r>
            <a:r>
              <a:rPr lang="en-US" dirty="0" err="1"/>
              <a:t>Config.cmake</a:t>
            </a:r>
            <a:r>
              <a:rPr lang="en-US" dirty="0"/>
              <a:t> files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398968" y="879203"/>
            <a:ext cx="5515073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Build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packages/ 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Generated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Can use built packages without installing with: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&gt;/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cmake_packages</a:t>
            </a:r>
            <a:endParaRPr lang="en-US" sz="1600" dirty="0">
              <a:solidFill>
                <a:srgbClr val="A12F83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B0AD94-998C-C8BD-9BCE-5ACF8394EFDC}"/>
              </a:ext>
            </a:extLst>
          </p:cNvPr>
          <p:cNvSpPr/>
          <p:nvPr/>
        </p:nvSpPr>
        <p:spPr>
          <a:xfrm>
            <a:off x="6277960" y="871525"/>
            <a:ext cx="5311899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Install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lib[64]/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Installed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Using installed packages: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</a:p>
        </p:txBody>
      </p:sp>
      <p:sp>
        <p:nvSpPr>
          <p:cNvPr id="4" name="Google Shape;422;p39">
            <a:extLst>
              <a:ext uri="{FF2B5EF4-FFF2-40B4-BE49-F238E27FC236}">
                <a16:creationId xmlns:a16="http://schemas.microsoft.com/office/drawing/2014/main" id="{89A5A151-B03D-1D9B-35F7-2471A15CA51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11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26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1867365"/>
            <a:ext cx="11527276" cy="44969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for Legacy TPLs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851982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=“/some/path/to/include/a“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=“-llib2;-L/some/explicit/path2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</a:t>
            </a:r>
            <a:r>
              <a:rPr lang="en-US" sz="16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lmkl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;-llib1;-L/some/explicit/path1”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276269"/>
            <a:ext cx="5251257" cy="39397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b="1" dirty="0"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"lib1")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5872825" y="2294035"/>
            <a:ext cx="5634996" cy="38752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SYSTEM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"/some/path/to/include/a"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"-L/some/explicit/path2"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"-</a:t>
            </a:r>
            <a:r>
              <a:rPr lang="en-US" sz="1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"-L/some/explicit/path1"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  <a:endParaRPr lang="en-US" sz="14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18673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12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/>
          </a:bodyPr>
          <a:lstStyle/>
          <a:p>
            <a:r>
              <a:rPr lang="en-US" dirty="0"/>
              <a:t>TriBITS External Package/TPL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Define TPL dependencies file: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tplDefsDir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2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&gt;.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Dependencies.cmake</a:t>
            </a:r>
            <a:endParaRPr lang="en-US" b="1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FindTPLLAPACKDependencies.cmake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LAPACK  </a:t>
            </a: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BLAS )</a:t>
            </a:r>
            <a:endParaRPr lang="en-US" dirty="0">
              <a:solidFill>
                <a:srgbClr val="A12F83"/>
              </a:solidFill>
            </a:endParaRPr>
          </a:p>
          <a:p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/>
              <a:t>NOTES: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Dependencies needed to have the libraries listed on the link line in the right order!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IMPORTED targets in </a:t>
            </a:r>
            <a:r>
              <a:rPr lang="en-US" dirty="0" err="1">
                <a:solidFill>
                  <a:srgbClr val="A12F83"/>
                </a:solidFill>
              </a:rPr>
              <a:t>LAPACKConfig.cmake</a:t>
            </a:r>
            <a:r>
              <a:rPr lang="en-US" dirty="0"/>
              <a:t> are linked against </a:t>
            </a:r>
            <a:r>
              <a:rPr lang="en-US" dirty="0">
                <a:solidFill>
                  <a:srgbClr val="A12F83"/>
                </a:solidFill>
              </a:rPr>
              <a:t>BLAS::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endParaRPr lang="en-US" dirty="0">
              <a:solidFill>
                <a:srgbClr val="A12F83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Currently, to preserve backwards compatibility, enabling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dowstreamTPL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  <a:r>
              <a:rPr lang="en-US" dirty="0"/>
              <a:t> </a:t>
            </a:r>
            <a:r>
              <a:rPr lang="en-US" b="1" dirty="0"/>
              <a:t>does not automatically enable</a:t>
            </a:r>
            <a:r>
              <a:rPr lang="en-US" dirty="0"/>
              <a:t> dependent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upstreamTPL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Future, support optional and required upstream TPL dependencies? 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Break backward compatibility!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1FFCF2A1-8C24-2B49-F4DE-91997994875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13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54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1867365"/>
            <a:ext cx="11527276" cy="44969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 with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92472" y="844031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="/some/path/to/include/a"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="-llib2;-L/some/path2;-llib1;-L/some/explicit/path1" \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276269"/>
            <a:ext cx="5695487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sz="1300" b="1" dirty="0"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include("&lt;…&gt;/../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UpstreamTplConfig.cmake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IMPORTED_LIBNAME "lib1")</a:t>
            </a:r>
          </a:p>
          <a:p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6311687" y="2294035"/>
            <a:ext cx="5196133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300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SYSTEM INTERFACE "/some/path/to/include/a")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"-L/some/path2"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"-L/some/path1")</a:t>
            </a:r>
          </a:p>
          <a:p>
            <a:endParaRPr lang="en-US" sz="13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18673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&lt;</a:t>
            </a:r>
            <a:r>
              <a:rPr lang="en-US" b="1" dirty="0" err="1">
                <a:cs typeface="Courier New" panose="02070309020205020404" pitchFamily="49" charset="0"/>
              </a:rPr>
              <a:t>tplName</a:t>
            </a:r>
            <a:r>
              <a:rPr lang="en-US" b="1" dirty="0">
                <a:cs typeface="Courier New" panose="02070309020205020404" pitchFamily="49" charset="0"/>
              </a:rPr>
              <a:t>&gt;</a:t>
            </a:r>
            <a:r>
              <a:rPr lang="en-US" b="1" dirty="0" err="1">
                <a:cs typeface="Courier New" panose="02070309020205020404" pitchFamily="49" charset="0"/>
              </a:rPr>
              <a:t>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BAB29317-71FD-B4B4-4FBF-FD64A2EBFD3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8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2572871"/>
            <a:ext cx="11527276" cy="41452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3" y="146581"/>
            <a:ext cx="10463291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using </a:t>
            </a:r>
            <a:r>
              <a:rPr lang="en-US" dirty="0" err="1"/>
              <a:t>find_package</a:t>
            </a:r>
            <a:r>
              <a:rPr lang="en-US" dirty="0"/>
              <a:t>() with modern CMake IMPORTED targets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977492"/>
            <a:ext cx="24905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FindTPLTpl2.cmake: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3037086"/>
            <a:ext cx="5456823" cy="349819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&lt;comments …&gt;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Guard against multiple inclusion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Tpl1::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"${CMAKE_CURRENT_LIST_DIR}/../Tpl1/Tpl1Config.cmake")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CMakeFindDependencyMacro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set(Tpl2_DIR "&lt;tpl2InstallDir&gt;/lib/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/Tpl2")</a:t>
            </a:r>
          </a:p>
          <a:p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(Tpl2)</a:t>
            </a:r>
          </a:p>
          <a:p>
            <a:endParaRPr lang="en-US" sz="1400" b="1" dirty="0">
              <a:solidFill>
                <a:srgbClr val="A12F83"/>
              </a:solidFill>
              <a:cs typeface="Courier New" panose="02070309020205020404" pitchFamily="49" charset="0"/>
            </a:endParaRPr>
          </a:p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387278" y="2637147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Tpl2Config.cmake wrapper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15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1671A-3281-FC3F-ADDD-1DC8AFC61145}"/>
              </a:ext>
            </a:extLst>
          </p:cNvPr>
          <p:cNvSpPr/>
          <p:nvPr/>
        </p:nvSpPr>
        <p:spPr>
          <a:xfrm>
            <a:off x="184826" y="1312230"/>
            <a:ext cx="7324583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 REQUIRED)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tribits_extpkg_create_imported_all_libs_target_and_config_file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INNER_FIND_PACKAGE_NAME  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IMPORTED_TARGETS_FOR_ALL_LIBS tpl2::tpl2a tpl2::tpl2b)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EBF317-A917-7131-6648-7BB229C55564}"/>
              </a:ext>
            </a:extLst>
          </p:cNvPr>
          <p:cNvSpPr/>
          <p:nvPr/>
        </p:nvSpPr>
        <p:spPr>
          <a:xfrm>
            <a:off x="7753552" y="944320"/>
            <a:ext cx="4088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FindTPLTpl2Dependencies.cmake: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50B2E6-85C9-3E13-3800-BF840BB54741}"/>
              </a:ext>
            </a:extLst>
          </p:cNvPr>
          <p:cNvSpPr/>
          <p:nvPr/>
        </p:nvSpPr>
        <p:spPr>
          <a:xfrm>
            <a:off x="7753552" y="1318603"/>
            <a:ext cx="3958550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Tpl2 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Tpl1)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384466-F121-1341-5FD9-E13D7A79D211}"/>
              </a:ext>
            </a:extLst>
          </p:cNvPr>
          <p:cNvSpPr/>
          <p:nvPr/>
        </p:nvSpPr>
        <p:spPr>
          <a:xfrm>
            <a:off x="6096001" y="3029388"/>
            <a:ext cx="5456823" cy="35058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tpl2::tpl2b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 # i.e. PRIVATE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-compliant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package variables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set(Tpl2_IS_TRIBITS_COMPLIANT TRUE)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"${CMAKE_CURRENT_LIST_FILE}")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set(Tpl2_TRIBITS_COMPLIANT_PACKAGE_CONFIG_FILE_DIR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"${CMAKE_CURRENT_LIST_DIR}")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8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2808180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TriBITS Uniform Handling of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16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61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 Uniform Treatment of Internal and External Packages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9E7A40BF-C5E9-9318-EF10-EC0D042BFF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27" y="801041"/>
            <a:ext cx="11393586" cy="5368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Any internally defined TriBITS Package </a:t>
            </a:r>
            <a:r>
              <a:rPr lang="en-US" altLang="en-US" b="1" dirty="0">
                <a:solidFill>
                  <a:srgbClr val="A12F83"/>
                </a:solidFill>
              </a:rPr>
              <a:t>&lt;Pkg&gt;</a:t>
            </a:r>
            <a:r>
              <a:rPr lang="en-US" altLang="en-US" b="1" dirty="0"/>
              <a:t> can be pre-build/installed and pulled in with: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628650" lvl="1" indent="0">
              <a:spcAft>
                <a:spcPts val="600"/>
              </a:spcAft>
              <a:buSzPct val="100000"/>
              <a:defRPr/>
            </a:pPr>
            <a:r>
              <a:rPr lang="en-US" altLang="en-US" dirty="0">
                <a:solidFill>
                  <a:srgbClr val="A12F83"/>
                </a:solidFill>
              </a:rPr>
              <a:t>-D TPL_ENABLE_&lt;Pkg&gt;=ON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Has the following effect: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enabled in the dependency logic </a:t>
            </a:r>
            <a:r>
              <a:rPr lang="en-US" altLang="en-US" dirty="0"/>
              <a:t>just as of -</a:t>
            </a:r>
            <a:r>
              <a:rPr lang="en-US" altLang="en-US" dirty="0">
                <a:solidFill>
                  <a:srgbClr val="A12F83"/>
                </a:solidFill>
              </a:rPr>
              <a:t>D &lt;Project&gt;_ENABLE_&lt;Pkg&gt;=ON</a:t>
            </a:r>
            <a:r>
              <a:rPr lang="en-US" altLang="en-US" dirty="0"/>
              <a:t> was set.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treated an TriBITS-compliant external package </a:t>
            </a:r>
            <a:r>
              <a:rPr lang="en-US" altLang="en-US" dirty="0"/>
              <a:t>and the </a:t>
            </a:r>
            <a:r>
              <a:rPr lang="en-US" altLang="en-US" b="1" dirty="0"/>
              <a:t>internal </a:t>
            </a:r>
            <a:r>
              <a:rPr lang="en-US" altLang="en-US" b="1" dirty="0">
                <a:solidFill>
                  <a:srgbClr val="A12F83"/>
                </a:solidFill>
              </a:rPr>
              <a:t>CMakeLists.txt </a:t>
            </a:r>
            <a:r>
              <a:rPr lang="en-US" altLang="en-US" b="1" dirty="0"/>
              <a:t>file is slipped </a:t>
            </a:r>
            <a:r>
              <a:rPr lang="en-US" altLang="en-US" dirty="0"/>
              <a:t>and instead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(&lt;Pkg&gt; CONFIG REQUIRED)</a:t>
            </a:r>
            <a:r>
              <a:rPr lang="en-US" altLang="en-US" dirty="0"/>
              <a:t> is called.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Every package 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UpstreamPkg</a:t>
            </a:r>
            <a:r>
              <a:rPr lang="en-US" altLang="en-US" b="1" dirty="0">
                <a:solidFill>
                  <a:srgbClr val="A12F83"/>
                </a:solidFill>
              </a:rPr>
              <a:t>&gt;</a:t>
            </a:r>
            <a:r>
              <a:rPr lang="en-US" altLang="en-US" b="1" dirty="0"/>
              <a:t> </a:t>
            </a:r>
            <a:r>
              <a:rPr lang="en-US" altLang="en-US" dirty="0"/>
              <a:t>upstream from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also treated as a </a:t>
            </a:r>
            <a:r>
              <a:rPr lang="en-US" altLang="en-US" b="1" dirty="0" err="1"/>
              <a:t>TriBITS</a:t>
            </a:r>
            <a:r>
              <a:rPr lang="en-US" altLang="en-US" b="1" dirty="0"/>
              <a:t>-compliant external package</a:t>
            </a:r>
            <a:r>
              <a:rPr lang="en-US" altLang="en-US" dirty="0"/>
              <a:t>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Finding the External Packages/TPLs is done in two loops: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reverse order, loop over enabled TriBITS-compliant external packages and call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(…).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forward order, look over remaining enabled TriBITS external packages and use </a:t>
            </a:r>
            <a:r>
              <a:rPr lang="en-US" altLang="en-US" dirty="0" err="1">
                <a:solidFill>
                  <a:srgbClr val="A12F83"/>
                </a:solidFill>
              </a:rPr>
              <a:t>FindTPl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r>
              <a:rPr lang="en-US" altLang="en-US" dirty="0" err="1">
                <a:solidFill>
                  <a:srgbClr val="A12F83"/>
                </a:solidFill>
              </a:rPr>
              <a:t>cmake</a:t>
            </a:r>
            <a:r>
              <a:rPr lang="en-US" altLang="en-US" dirty="0"/>
              <a:t> module to find 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endParaRPr lang="en-US" alt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A8F032F9-F2A1-93DD-4513-274D5C7285B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17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013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5210852" y="853772"/>
            <a:ext cx="6817903" cy="58169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Input: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-DTPL_ENABLE_Package2=ON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-DCMAKE_PREFIX_PATH=“&lt;pkg2InstallDir&gt;;&lt;tpl4InstallDir&gt;”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-DTribitsExProj2_ENABLE_ALL_PACKAGES=ON \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cs typeface="Courier New" panose="02070309020205020404" pitchFamily="49" charset="0"/>
              </a:rPr>
              <a:t>CMake Configure Output: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Enabling all packages that are not currently disabled because of TribitsExProj2_ENABLE_ALL_PACKAGES=ON (&lt;…&gt;) ...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TribitsExProj2_ENABLE_Package1=ON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TribitsExProj2_ENABLE_Package2=ON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TribitsExProj2_ENABLE_Package3=ON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Adjust the set of internal and external packages: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Package2 as EXTERNAL because TPL_ENABLE_Package2=ON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Package1 as EXTERNAL because downstream package Package2 being treated as EXTERNAL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Tpl3 is 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Package2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Tpl2 is indirectly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Tpl1 is indirectly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AFA9A00-11AD-B674-740C-40028DD49F4A}"/>
              </a:ext>
            </a:extLst>
          </p:cNvPr>
          <p:cNvCxnSpPr>
            <a:cxnSpLocks/>
            <a:stCxn id="6" idx="0"/>
            <a:endCxn id="3" idx="2"/>
          </p:cNvCxnSpPr>
          <p:nvPr/>
        </p:nvCxnSpPr>
        <p:spPr>
          <a:xfrm flipV="1">
            <a:off x="1420108" y="1890373"/>
            <a:ext cx="0" cy="559781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7C2708D-C7FF-6DDB-04A8-D5CB079487F0}"/>
              </a:ext>
            </a:extLst>
          </p:cNvPr>
          <p:cNvSpPr/>
          <p:nvPr/>
        </p:nvSpPr>
        <p:spPr>
          <a:xfrm>
            <a:off x="894234" y="3256680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974B5B-7AC0-C6B5-5843-E0C781527086}"/>
              </a:ext>
            </a:extLst>
          </p:cNvPr>
          <p:cNvSpPr/>
          <p:nvPr/>
        </p:nvSpPr>
        <p:spPr>
          <a:xfrm>
            <a:off x="746964" y="4330105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Tpl4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F5BEB3-7C97-FAC8-6196-DDDE8AAE4185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1420108" y="2794793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A84C98-A8D9-CEB8-000C-ACBB73189358}"/>
              </a:ext>
            </a:extLst>
          </p:cNvPr>
          <p:cNvCxnSpPr>
            <a:cxnSpLocks/>
            <a:stCxn id="8" idx="1"/>
            <a:endCxn id="50" idx="1"/>
          </p:cNvCxnSpPr>
          <p:nvPr/>
        </p:nvCxnSpPr>
        <p:spPr>
          <a:xfrm rot="10800000" flipH="1">
            <a:off x="746964" y="2706101"/>
            <a:ext cx="144398" cy="1796325"/>
          </a:xfrm>
          <a:prstGeom prst="bentConnector3">
            <a:avLst>
              <a:gd name="adj1" fmla="val -15831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9252F4-6F57-3B96-2BFD-15C123A6EE4A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H="1" flipV="1">
            <a:off x="1420108" y="3601319"/>
            <a:ext cx="378604" cy="901106"/>
          </a:xfrm>
          <a:prstGeom prst="bentConnector4">
            <a:avLst>
              <a:gd name="adj1" fmla="val -60380"/>
              <a:gd name="adj2" fmla="val 595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950A7D-247B-AEE1-6AED-408B0E8C3788}"/>
              </a:ext>
            </a:extLst>
          </p:cNvPr>
          <p:cNvCxnSpPr>
            <a:cxnSpLocks/>
            <a:stCxn id="33" idx="0"/>
            <a:endCxn id="32" idx="2"/>
          </p:cNvCxnSpPr>
          <p:nvPr/>
        </p:nvCxnSpPr>
        <p:spPr>
          <a:xfrm flipV="1">
            <a:off x="3635429" y="3991704"/>
            <a:ext cx="0" cy="54359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7169AED-57BC-9F38-9F4F-1C8C22798BBF}"/>
              </a:ext>
            </a:extLst>
          </p:cNvPr>
          <p:cNvSpPr/>
          <p:nvPr/>
        </p:nvSpPr>
        <p:spPr>
          <a:xfrm>
            <a:off x="2945556" y="3647065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42A56-29A9-B348-E54E-F784E78129AD}"/>
              </a:ext>
            </a:extLst>
          </p:cNvPr>
          <p:cNvSpPr/>
          <p:nvPr/>
        </p:nvSpPr>
        <p:spPr>
          <a:xfrm>
            <a:off x="2945556" y="4535301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08BC57D-E045-D3C9-BA68-D70ED7705B4C}"/>
              </a:ext>
            </a:extLst>
          </p:cNvPr>
          <p:cNvSpPr/>
          <p:nvPr/>
        </p:nvSpPr>
        <p:spPr>
          <a:xfrm>
            <a:off x="2945556" y="5341827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E0CDD0A-86BA-1149-9C17-6904B92F3F6B}"/>
              </a:ext>
            </a:extLst>
          </p:cNvPr>
          <p:cNvCxnSpPr>
            <a:cxnSpLocks/>
            <a:stCxn id="34" idx="0"/>
            <a:endCxn id="33" idx="2"/>
          </p:cNvCxnSpPr>
          <p:nvPr/>
        </p:nvCxnSpPr>
        <p:spPr>
          <a:xfrm flipV="1">
            <a:off x="3635429" y="4879940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18">
            <a:extLst>
              <a:ext uri="{FF2B5EF4-FFF2-40B4-BE49-F238E27FC236}">
                <a16:creationId xmlns:a16="http://schemas.microsoft.com/office/drawing/2014/main" id="{F422E338-BAE7-B121-2C20-8D30094C92A4}"/>
              </a:ext>
            </a:extLst>
          </p:cNvPr>
          <p:cNvCxnSpPr>
            <a:cxnSpLocks/>
            <a:stCxn id="32" idx="1"/>
            <a:endCxn id="9" idx="2"/>
          </p:cNvCxnSpPr>
          <p:nvPr/>
        </p:nvCxnSpPr>
        <p:spPr>
          <a:xfrm flipH="1" flipV="1">
            <a:off x="1851499" y="1903638"/>
            <a:ext cx="1094057" cy="191574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18">
            <a:extLst>
              <a:ext uri="{FF2B5EF4-FFF2-40B4-BE49-F238E27FC236}">
                <a16:creationId xmlns:a16="http://schemas.microsoft.com/office/drawing/2014/main" id="{46414A6A-1420-5453-F553-7DCC0FA9BFD6}"/>
              </a:ext>
            </a:extLst>
          </p:cNvPr>
          <p:cNvCxnSpPr>
            <a:cxnSpLocks/>
            <a:stCxn id="33" idx="1"/>
            <a:endCxn id="7" idx="3"/>
          </p:cNvCxnSpPr>
          <p:nvPr/>
        </p:nvCxnSpPr>
        <p:spPr>
          <a:xfrm flipH="1" flipV="1">
            <a:off x="1945982" y="3429000"/>
            <a:ext cx="999574" cy="1278621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42CD2EA-CF60-16C0-A625-E8168D2D728E}"/>
              </a:ext>
            </a:extLst>
          </p:cNvPr>
          <p:cNvSpPr/>
          <p:nvPr/>
        </p:nvSpPr>
        <p:spPr>
          <a:xfrm>
            <a:off x="894235" y="2476062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78C0837-20F5-9474-C696-AFE9E5957583}"/>
              </a:ext>
            </a:extLst>
          </p:cNvPr>
          <p:cNvSpPr/>
          <p:nvPr/>
        </p:nvSpPr>
        <p:spPr>
          <a:xfrm>
            <a:off x="891362" y="2637088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18">
            <a:extLst>
              <a:ext uri="{FF2B5EF4-FFF2-40B4-BE49-F238E27FC236}">
                <a16:creationId xmlns:a16="http://schemas.microsoft.com/office/drawing/2014/main" id="{5BF4D5A6-4793-7CC9-E7DE-F3B6954105AE}"/>
              </a:ext>
            </a:extLst>
          </p:cNvPr>
          <p:cNvCxnSpPr>
            <a:cxnSpLocks/>
            <a:stCxn id="34" idx="3"/>
            <a:endCxn id="32" idx="3"/>
          </p:cNvCxnSpPr>
          <p:nvPr/>
        </p:nvCxnSpPr>
        <p:spPr>
          <a:xfrm flipV="1">
            <a:off x="4325301" y="3819385"/>
            <a:ext cx="12700" cy="1694762"/>
          </a:xfrm>
          <a:prstGeom prst="bentConnector3">
            <a:avLst>
              <a:gd name="adj1" fmla="val 1800000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18">
            <a:extLst>
              <a:ext uri="{FF2B5EF4-FFF2-40B4-BE49-F238E27FC236}">
                <a16:creationId xmlns:a16="http://schemas.microsoft.com/office/drawing/2014/main" id="{F59196DB-FC38-52E3-D0CC-35789787E9C8}"/>
              </a:ext>
            </a:extLst>
          </p:cNvPr>
          <p:cNvCxnSpPr>
            <a:cxnSpLocks/>
            <a:stCxn id="34" idx="1"/>
            <a:endCxn id="8" idx="2"/>
          </p:cNvCxnSpPr>
          <p:nvPr/>
        </p:nvCxnSpPr>
        <p:spPr>
          <a:xfrm flipH="1" flipV="1">
            <a:off x="1272838" y="4674744"/>
            <a:ext cx="1672718" cy="839403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13">
            <a:extLst>
              <a:ext uri="{FF2B5EF4-FFF2-40B4-BE49-F238E27FC236}">
                <a16:creationId xmlns:a16="http://schemas.microsoft.com/office/drawing/2014/main" id="{06ACD03B-1C17-A7FC-E6A2-7AEAE16E74C0}"/>
              </a:ext>
            </a:extLst>
          </p:cNvPr>
          <p:cNvCxnSpPr>
            <a:cxnSpLocks/>
            <a:stCxn id="34" idx="1"/>
            <a:endCxn id="49" idx="1"/>
          </p:cNvCxnSpPr>
          <p:nvPr/>
        </p:nvCxnSpPr>
        <p:spPr>
          <a:xfrm rot="10800000">
            <a:off x="894236" y="2545075"/>
            <a:ext cx="2051321" cy="2969073"/>
          </a:xfrm>
          <a:prstGeom prst="bentConnector3">
            <a:avLst>
              <a:gd name="adj1" fmla="val 1290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1ECB61-D65C-2E02-BA19-E8BF1C8DE282}"/>
              </a:ext>
            </a:extLst>
          </p:cNvPr>
          <p:cNvSpPr/>
          <p:nvPr/>
        </p:nvSpPr>
        <p:spPr>
          <a:xfrm>
            <a:off x="894234" y="245015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Tpl2</a:t>
            </a:r>
          </a:p>
        </p:txBody>
      </p:sp>
      <p:sp>
        <p:nvSpPr>
          <p:cNvPr id="17412" name="Rectangle 17411">
            <a:extLst>
              <a:ext uri="{FF2B5EF4-FFF2-40B4-BE49-F238E27FC236}">
                <a16:creationId xmlns:a16="http://schemas.microsoft.com/office/drawing/2014/main" id="{FB1F77C1-6CBF-FC4F-6A7D-0F52661D283A}"/>
              </a:ext>
            </a:extLst>
          </p:cNvPr>
          <p:cNvSpPr/>
          <p:nvPr/>
        </p:nvSpPr>
        <p:spPr>
          <a:xfrm>
            <a:off x="2282074" y="2183256"/>
            <a:ext cx="2647395" cy="378622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TribitsExampleProject2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71D253-2B20-ADBE-A1E7-2BC43A5D1B03}"/>
              </a:ext>
            </a:extLst>
          </p:cNvPr>
          <p:cNvSpPr/>
          <p:nvPr/>
        </p:nvSpPr>
        <p:spPr>
          <a:xfrm>
            <a:off x="1756608" y="1765615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17A4F-D32A-442B-2304-18176EE0CE58}"/>
              </a:ext>
            </a:extLst>
          </p:cNvPr>
          <p:cNvSpPr/>
          <p:nvPr/>
        </p:nvSpPr>
        <p:spPr>
          <a:xfrm>
            <a:off x="894234" y="154573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Tpl1</a:t>
            </a:r>
          </a:p>
        </p:txBody>
      </p:sp>
      <p:sp>
        <p:nvSpPr>
          <p:cNvPr id="5" name="Google Shape;422;p39">
            <a:extLst>
              <a:ext uri="{FF2B5EF4-FFF2-40B4-BE49-F238E27FC236}">
                <a16:creationId xmlns:a16="http://schemas.microsoft.com/office/drawing/2014/main" id="{FCA72ED8-82AB-9935-724C-6FA23647680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059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314083" y="828376"/>
            <a:ext cx="11582642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enabled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or upstream external packages/TPLs in reverse order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Package2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Calling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(Package2) for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Found Package2_DIR= '&lt;pkg2InstallDir&gt;/lib/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/Package2'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Package1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Package1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Tpl3 (enabled explicitly,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Tpl3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Tpl2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Tpl2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Tpl1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remaining enabled external packages/TPLs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Tpl4 (enabled explicitly, disable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AE3C917D-9C62-9FE3-D60B-29FD0F2200F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756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What is Modern CMake?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715074"/>
            <a:ext cx="10967435" cy="602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CMake </a:t>
            </a:r>
            <a:r>
              <a:rPr lang="en-US" altLang="en-US" b="1" dirty="0"/>
              <a:t>library</a:t>
            </a:r>
            <a:r>
              <a:rPr lang="en-US" altLang="en-US" dirty="0"/>
              <a:t> </a:t>
            </a:r>
            <a:r>
              <a:rPr lang="en-US" altLang="en-US" b="1" dirty="0"/>
              <a:t>target</a:t>
            </a:r>
            <a:r>
              <a:rPr lang="en-US" altLang="en-US" dirty="0"/>
              <a:t> </a:t>
            </a:r>
            <a:r>
              <a:rPr lang="en-US" altLang="en-US" b="1" dirty="0"/>
              <a:t>objects contain full usage requirements</a:t>
            </a:r>
            <a:r>
              <a:rPr lang="en-US" altLang="en-US" dirty="0"/>
              <a:t>, example: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      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Internally built library or IMPORTED library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target_compile_definitions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COMPILE_DEFINE=1)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target_compile_features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cxx_std_17)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–O2 PRIVATE –O5)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/pub PRIVATE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-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and </a:t>
            </a:r>
            <a:r>
              <a:rPr lang="en-US" altLang="en-US" b="1" dirty="0"/>
              <a:t>propagate usage required and dependencies using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altLang="en-US" dirty="0"/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downstreamExecOrLib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[PRIVATE|PUBLIC|INTERFACE]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sz="2800" dirty="0">
                <a:latin typeface="+mj-lt"/>
              </a:rPr>
              <a:t>What is a Modern CMake External Package?</a:t>
            </a:r>
          </a:p>
          <a:p>
            <a:pPr marL="171450" indent="0">
              <a:spcBef>
                <a:spcPts val="1200"/>
              </a:spcBef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&lt;Package&gt;</a:t>
            </a:r>
            <a:r>
              <a:rPr lang="en-US" altLang="en-US" b="1" dirty="0" err="1"/>
              <a:t>Config.cmake</a:t>
            </a:r>
            <a:r>
              <a:rPr lang="en-US" altLang="en-US" b="1" dirty="0"/>
              <a:t>: </a:t>
            </a:r>
            <a:r>
              <a:rPr lang="en-US" altLang="en-US" b="1" i="1" dirty="0"/>
              <a:t>Package config file</a:t>
            </a:r>
            <a:r>
              <a:rPr lang="en-US" altLang="en-US" dirty="0"/>
              <a:t> defines IMPORTED targets and pulls in all upstream dependencies automatically: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upstreamPackage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REQUIRED)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Pulls in upstream dependencies!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(&lt;Package&gt;::&lt;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IMPORTED [SHARED|STATIC])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171450" indent="0">
              <a:buSzPct val="100000"/>
              <a:defRPr/>
            </a:pPr>
            <a:r>
              <a:rPr lang="en-US" altLang="en-US" dirty="0"/>
              <a:t>Downstream CMake projects pull in these external packages using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</a:t>
            </a:r>
            <a:r>
              <a:rPr lang="en-US" altLang="en-US" dirty="0" err="1">
                <a:solidFill>
                  <a:srgbClr val="A12F83"/>
                </a:solidFill>
              </a:rPr>
              <a:t>externalPackage</a:t>
            </a:r>
            <a:r>
              <a:rPr lang="en-US" altLang="en-US" dirty="0">
                <a:solidFill>
                  <a:srgbClr val="A12F83"/>
                </a:solidFill>
              </a:rPr>
              <a:t>&gt;)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39610298-FBBA-9B15-A190-083FBC4E99F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1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292348" y="904576"/>
            <a:ext cx="11582642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Configuring individual enabled TribitsExProj2 packages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top-level package: Package3 (Libs, Tests, Examples)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Configuring done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Generating done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5CABEE4-A4DF-8443-255A-E51F7A43A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992" y="4277032"/>
            <a:ext cx="11330331" cy="205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Important Points: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Only </a:t>
            </a:r>
            <a:r>
              <a:rPr lang="en-US" altLang="en-US" dirty="0">
                <a:solidFill>
                  <a:srgbClr val="A12F83"/>
                </a:solidFill>
              </a:rPr>
              <a:t>CMakeLists.txt </a:t>
            </a:r>
            <a:r>
              <a:rPr lang="en-US" altLang="en-US" dirty="0"/>
              <a:t>file or </a:t>
            </a:r>
            <a:r>
              <a:rPr lang="en-US" altLang="en-US" dirty="0">
                <a:solidFill>
                  <a:srgbClr val="A12F83"/>
                </a:solidFill>
              </a:rPr>
              <a:t>Package3</a:t>
            </a:r>
            <a:r>
              <a:rPr lang="en-US" altLang="en-US" dirty="0"/>
              <a:t> is processed! (</a:t>
            </a:r>
            <a:r>
              <a:rPr lang="en-US" altLang="en-US" b="1" dirty="0"/>
              <a:t>Not</a:t>
            </a:r>
            <a:r>
              <a:rPr lang="en-US" altLang="en-US" dirty="0"/>
              <a:t> for Package1 or Package2)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Calling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()</a:t>
            </a:r>
            <a:r>
              <a:rPr lang="en-US" altLang="en-US" dirty="0"/>
              <a:t> for TriBITS-compliant external packages/TPLs in reverse order: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Avoids finding inconsistent packages (e.g. a different </a:t>
            </a:r>
            <a:r>
              <a:rPr lang="en-US" altLang="en-US" dirty="0">
                <a:solidFill>
                  <a:srgbClr val="A12F83"/>
                </a:solidFill>
              </a:rPr>
              <a:t>Package1</a:t>
            </a:r>
            <a:r>
              <a:rPr lang="en-US" altLang="en-US" dirty="0"/>
              <a:t> than being used by </a:t>
            </a:r>
            <a:r>
              <a:rPr lang="en-US" altLang="en-US" dirty="0">
                <a:solidFill>
                  <a:srgbClr val="A12F83"/>
                </a:solidFill>
              </a:rPr>
              <a:t>Package2</a:t>
            </a:r>
            <a:r>
              <a:rPr lang="en-US" altLang="en-US" dirty="0"/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Allows pulling an indirect </a:t>
            </a:r>
            <a:r>
              <a:rPr lang="en-US" altLang="en-US" dirty="0">
                <a:solidFill>
                  <a:srgbClr val="A12F83"/>
                </a:solidFill>
              </a:rPr>
              <a:t>&lt;Package&gt;</a:t>
            </a:r>
            <a:r>
              <a:rPr lang="en-US" altLang="en-US" dirty="0" err="1">
                <a:solidFill>
                  <a:srgbClr val="A12F83"/>
                </a:solidFill>
              </a:rPr>
              <a:t>Config.cmake</a:t>
            </a:r>
            <a:r>
              <a:rPr lang="en-US" altLang="en-US" dirty="0"/>
              <a:t> file that can’t be found in the current </a:t>
            </a:r>
            <a:r>
              <a:rPr lang="en-US" altLang="en-US" dirty="0">
                <a:solidFill>
                  <a:srgbClr val="A12F83"/>
                </a:solidFill>
              </a:rPr>
              <a:t>CMAKE_PREFIX_PATH </a:t>
            </a:r>
            <a:r>
              <a:rPr lang="en-US" altLang="en-US" dirty="0"/>
              <a:t>(e.g. no search path for Package1Config.cmake)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81772CF-220E-F45D-4119-06160E6F95B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20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73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77">
            <a:extLst>
              <a:ext uri="{FF2B5EF4-FFF2-40B4-BE49-F238E27FC236}">
                <a16:creationId xmlns:a16="http://schemas.microsoft.com/office/drawing/2014/main" id="{90A36955-ED56-4997-AEB2-7BC1EF237FB0}"/>
              </a:ext>
            </a:extLst>
          </p:cNvPr>
          <p:cNvSpPr txBox="1"/>
          <p:nvPr/>
        </p:nvSpPr>
        <p:spPr>
          <a:xfrm>
            <a:off x="8198632" y="3206354"/>
            <a:ext cx="3818327" cy="360098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Package dependency graph can be build/installed with any subgraph partitioning desired (Including one-package-at-a-time).</a:t>
            </a:r>
          </a:p>
          <a:p>
            <a:endParaRPr lang="en-US" dirty="0"/>
          </a:p>
          <a:p>
            <a:r>
              <a:rPr lang="en-US" b="1" dirty="0"/>
              <a:t>TriBITS generates a &lt;Package&gt;</a:t>
            </a:r>
            <a:r>
              <a:rPr lang="en-US" b="1" dirty="0" err="1"/>
              <a:t>Config.cmake</a:t>
            </a:r>
            <a:r>
              <a:rPr lang="en-US" b="1" dirty="0"/>
              <a:t> package config file for each package independent of partitioning!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Updated TriBITS: Flexible subgraph builds/installs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EBD3555A-EC22-4EAE-88C2-599136EC2F0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DF77D0-9F8E-4740-BFAB-07B47DD3E56B}"/>
              </a:ext>
            </a:extLst>
          </p:cNvPr>
          <p:cNvSpPr/>
          <p:nvPr/>
        </p:nvSpPr>
        <p:spPr>
          <a:xfrm>
            <a:off x="1993837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5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3E3AED6-2773-461F-A617-695CB2C93573}"/>
              </a:ext>
            </a:extLst>
          </p:cNvPr>
          <p:cNvSpPr/>
          <p:nvPr/>
        </p:nvSpPr>
        <p:spPr>
          <a:xfrm>
            <a:off x="3408109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8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BB34DEF-0287-45F1-A9FC-655C4E2B8FD0}"/>
              </a:ext>
            </a:extLst>
          </p:cNvPr>
          <p:cNvSpPr/>
          <p:nvPr/>
        </p:nvSpPr>
        <p:spPr>
          <a:xfrm>
            <a:off x="4822381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9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4AB59DE-8968-4562-B921-1BC50E366CD0}"/>
              </a:ext>
            </a:extLst>
          </p:cNvPr>
          <p:cNvSpPr/>
          <p:nvPr/>
        </p:nvSpPr>
        <p:spPr>
          <a:xfrm>
            <a:off x="6181085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11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DC4BD949-3F48-4D8D-9D34-72C19FC5950F}"/>
              </a:ext>
            </a:extLst>
          </p:cNvPr>
          <p:cNvSpPr/>
          <p:nvPr/>
        </p:nvSpPr>
        <p:spPr>
          <a:xfrm>
            <a:off x="1295845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4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1D7DBD3-36E2-4918-9C56-D66B70A790AF}"/>
              </a:ext>
            </a:extLst>
          </p:cNvPr>
          <p:cNvSpPr/>
          <p:nvPr/>
        </p:nvSpPr>
        <p:spPr>
          <a:xfrm>
            <a:off x="2710117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6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4BFD1AC-499C-474C-BA8C-4A4E883D0FC8}"/>
              </a:ext>
            </a:extLst>
          </p:cNvPr>
          <p:cNvSpPr/>
          <p:nvPr/>
        </p:nvSpPr>
        <p:spPr>
          <a:xfrm>
            <a:off x="4124388" y="3619359"/>
            <a:ext cx="428057" cy="428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10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60D68BC-E646-4D85-8489-460DA8FD2BD6}"/>
              </a:ext>
            </a:extLst>
          </p:cNvPr>
          <p:cNvSpPr/>
          <p:nvPr/>
        </p:nvSpPr>
        <p:spPr>
          <a:xfrm>
            <a:off x="5538661" y="3610786"/>
            <a:ext cx="436629" cy="436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02150FA-A2A9-4786-84C8-7C34170B7A91}"/>
              </a:ext>
            </a:extLst>
          </p:cNvPr>
          <p:cNvSpPr/>
          <p:nvPr/>
        </p:nvSpPr>
        <p:spPr>
          <a:xfrm>
            <a:off x="2710117" y="5518420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7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715B9C1-BB96-4618-A4A5-42DB1ABE2BE8}"/>
              </a:ext>
            </a:extLst>
          </p:cNvPr>
          <p:cNvSpPr/>
          <p:nvPr/>
        </p:nvSpPr>
        <p:spPr>
          <a:xfrm>
            <a:off x="2135569" y="2604379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1231A2E-14DD-48DE-978C-A1D7980EF814}"/>
              </a:ext>
            </a:extLst>
          </p:cNvPr>
          <p:cNvSpPr/>
          <p:nvPr/>
        </p:nvSpPr>
        <p:spPr>
          <a:xfrm>
            <a:off x="364646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1F3F46A-339C-408C-B01A-D1DEDBBBE14E}"/>
              </a:ext>
            </a:extLst>
          </p:cNvPr>
          <p:cNvSpPr/>
          <p:nvPr/>
        </p:nvSpPr>
        <p:spPr>
          <a:xfrm>
            <a:off x="489094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C582105-3686-41AB-A070-CF1D153027B5}"/>
              </a:ext>
            </a:extLst>
          </p:cNvPr>
          <p:cNvSpPr/>
          <p:nvPr/>
        </p:nvSpPr>
        <p:spPr>
          <a:xfrm>
            <a:off x="6378385" y="2494167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630DA91-16B0-4282-BA24-0EF8D467B965}"/>
              </a:ext>
            </a:extLst>
          </p:cNvPr>
          <p:cNvSpPr/>
          <p:nvPr/>
        </p:nvSpPr>
        <p:spPr>
          <a:xfrm>
            <a:off x="1157161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E9D4E6-88DE-43FD-9F08-2EE912BA7D7C}"/>
              </a:ext>
            </a:extLst>
          </p:cNvPr>
          <p:cNvSpPr/>
          <p:nvPr/>
        </p:nvSpPr>
        <p:spPr>
          <a:xfrm>
            <a:off x="2571433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3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DCEAA33-A034-44C3-87E8-247C8F622E48}"/>
              </a:ext>
            </a:extLst>
          </p:cNvPr>
          <p:cNvSpPr/>
          <p:nvPr/>
        </p:nvSpPr>
        <p:spPr>
          <a:xfrm>
            <a:off x="3985705" y="1699691"/>
            <a:ext cx="428310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15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EF6E0E2-6DF1-4ABE-86A9-7B45AD840D62}"/>
              </a:ext>
            </a:extLst>
          </p:cNvPr>
          <p:cNvSpPr/>
          <p:nvPr/>
        </p:nvSpPr>
        <p:spPr>
          <a:xfrm>
            <a:off x="5642737" y="1589479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17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4DB35F9-829E-4DF9-BB27-F3D7E9096EFC}"/>
              </a:ext>
            </a:extLst>
          </p:cNvPr>
          <p:cNvSpPr/>
          <p:nvPr/>
        </p:nvSpPr>
        <p:spPr>
          <a:xfrm>
            <a:off x="6378385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18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EB8142-AE01-4F59-933E-7E8F68083744}"/>
              </a:ext>
            </a:extLst>
          </p:cNvPr>
          <p:cNvSpPr/>
          <p:nvPr/>
        </p:nvSpPr>
        <p:spPr>
          <a:xfrm>
            <a:off x="7792657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19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4014A14-A00A-4ECD-938E-39FC8E5D0823}"/>
              </a:ext>
            </a:extLst>
          </p:cNvPr>
          <p:cNvCxnSpPr>
            <a:cxnSpLocks/>
            <a:stCxn id="72" idx="3"/>
            <a:endCxn id="82" idx="7"/>
          </p:cNvCxnSpPr>
          <p:nvPr/>
        </p:nvCxnSpPr>
        <p:spPr>
          <a:xfrm flipH="1">
            <a:off x="3034542" y="5092081"/>
            <a:ext cx="429230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E213BC0B-063A-4869-99A9-01BC5D40B951}"/>
              </a:ext>
            </a:extLst>
          </p:cNvPr>
          <p:cNvCxnSpPr>
            <a:cxnSpLocks/>
            <a:stCxn id="3" idx="5"/>
            <a:endCxn id="82" idx="1"/>
          </p:cNvCxnSpPr>
          <p:nvPr/>
        </p:nvCxnSpPr>
        <p:spPr>
          <a:xfrm>
            <a:off x="2318262" y="5092081"/>
            <a:ext cx="447518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D283811-A153-4A6C-8DE7-B4EAFE875205}"/>
              </a:ext>
            </a:extLst>
          </p:cNvPr>
          <p:cNvCxnSpPr>
            <a:cxnSpLocks/>
            <a:stCxn id="73" idx="3"/>
            <a:endCxn id="82" idx="6"/>
          </p:cNvCxnSpPr>
          <p:nvPr/>
        </p:nvCxnSpPr>
        <p:spPr>
          <a:xfrm flipH="1">
            <a:off x="3090205" y="5083944"/>
            <a:ext cx="1795976" cy="624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476733E-4DF0-4A8B-88E2-8310B0C69C88}"/>
              </a:ext>
            </a:extLst>
          </p:cNvPr>
          <p:cNvCxnSpPr>
            <a:cxnSpLocks/>
            <a:stCxn id="76" idx="2"/>
            <a:endCxn id="73" idx="6"/>
          </p:cNvCxnSpPr>
          <p:nvPr/>
        </p:nvCxnSpPr>
        <p:spPr>
          <a:xfrm flipH="1">
            <a:off x="5258037" y="4929916"/>
            <a:ext cx="923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ECE4D5A-AAE7-4408-BD4E-5DBBD942E320}"/>
              </a:ext>
            </a:extLst>
          </p:cNvPr>
          <p:cNvCxnSpPr>
            <a:cxnSpLocks/>
            <a:stCxn id="81" idx="5"/>
            <a:endCxn id="76" idx="1"/>
          </p:cNvCxnSpPr>
          <p:nvPr/>
        </p:nvCxnSpPr>
        <p:spPr>
          <a:xfrm>
            <a:off x="5911347" y="3983472"/>
            <a:ext cx="333538" cy="792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3468BD5-4AD6-4E94-A233-679863A3A942}"/>
              </a:ext>
            </a:extLst>
          </p:cNvPr>
          <p:cNvCxnSpPr>
            <a:cxnSpLocks/>
            <a:stCxn id="86" idx="4"/>
            <a:endCxn id="76" idx="7"/>
          </p:cNvCxnSpPr>
          <p:nvPr/>
        </p:nvCxnSpPr>
        <p:spPr>
          <a:xfrm flipH="1">
            <a:off x="6552941" y="2984467"/>
            <a:ext cx="70594" cy="1791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62EDE17-FB9E-4CD2-96E3-8911C5202A8A}"/>
              </a:ext>
            </a:extLst>
          </p:cNvPr>
          <p:cNvCxnSpPr>
            <a:cxnSpLocks/>
            <a:stCxn id="85" idx="5"/>
            <a:endCxn id="81" idx="1"/>
          </p:cNvCxnSpPr>
          <p:nvPr/>
        </p:nvCxnSpPr>
        <p:spPr>
          <a:xfrm>
            <a:off x="5277823" y="2918089"/>
            <a:ext cx="324781" cy="756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E1E9B51-BA80-4EDA-9F0E-17E049DDD976}"/>
              </a:ext>
            </a:extLst>
          </p:cNvPr>
          <p:cNvCxnSpPr>
            <a:cxnSpLocks/>
            <a:stCxn id="86" idx="2"/>
            <a:endCxn id="85" idx="6"/>
          </p:cNvCxnSpPr>
          <p:nvPr/>
        </p:nvCxnSpPr>
        <p:spPr>
          <a:xfrm flipH="1">
            <a:off x="5344201" y="2739317"/>
            <a:ext cx="1034184" cy="18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2DF6B9AD-3F54-4838-A963-4A41C2C35DF2}"/>
              </a:ext>
            </a:extLst>
          </p:cNvPr>
          <p:cNvCxnSpPr>
            <a:cxnSpLocks/>
            <a:stCxn id="80" idx="5"/>
            <a:endCxn id="73" idx="1"/>
          </p:cNvCxnSpPr>
          <p:nvPr/>
        </p:nvCxnSpPr>
        <p:spPr>
          <a:xfrm>
            <a:off x="4489758" y="3984729"/>
            <a:ext cx="396423" cy="791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DDCC66D-B72F-4D1E-9053-47EFC815AAC0}"/>
              </a:ext>
            </a:extLst>
          </p:cNvPr>
          <p:cNvCxnSpPr>
            <a:cxnSpLocks/>
            <a:stCxn id="3" idx="1"/>
            <a:endCxn id="78" idx="5"/>
          </p:cNvCxnSpPr>
          <p:nvPr/>
        </p:nvCxnSpPr>
        <p:spPr>
          <a:xfrm flipH="1" flipV="1">
            <a:off x="1620270" y="3991753"/>
            <a:ext cx="429230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3E4470A-D6F1-455E-90C3-4B8E44C0A32F}"/>
              </a:ext>
            </a:extLst>
          </p:cNvPr>
          <p:cNvCxnSpPr>
            <a:cxnSpLocks/>
            <a:stCxn id="79" idx="3"/>
            <a:endCxn id="3" idx="7"/>
          </p:cNvCxnSpPr>
          <p:nvPr/>
        </p:nvCxnSpPr>
        <p:spPr>
          <a:xfrm flipH="1">
            <a:off x="2318262" y="3991753"/>
            <a:ext cx="447518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8CD8D73E-9617-4EF5-9D34-365164252104}"/>
              </a:ext>
            </a:extLst>
          </p:cNvPr>
          <p:cNvCxnSpPr>
            <a:cxnSpLocks/>
            <a:stCxn id="84" idx="3"/>
            <a:endCxn id="79" idx="7"/>
          </p:cNvCxnSpPr>
          <p:nvPr/>
        </p:nvCxnSpPr>
        <p:spPr>
          <a:xfrm flipH="1">
            <a:off x="3034542" y="2918089"/>
            <a:ext cx="678300" cy="804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A54DCF5-9AAB-4DC5-ABFA-191297D2176B}"/>
              </a:ext>
            </a:extLst>
          </p:cNvPr>
          <p:cNvCxnSpPr>
            <a:cxnSpLocks/>
            <a:stCxn id="84" idx="4"/>
            <a:endCxn id="82" idx="7"/>
          </p:cNvCxnSpPr>
          <p:nvPr/>
        </p:nvCxnSpPr>
        <p:spPr>
          <a:xfrm flipH="1">
            <a:off x="3034542" y="2984467"/>
            <a:ext cx="838551" cy="2589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6A801C2F-1881-4201-BE8E-1B2D715D82E8}"/>
              </a:ext>
            </a:extLst>
          </p:cNvPr>
          <p:cNvCxnSpPr>
            <a:cxnSpLocks/>
            <a:stCxn id="79" idx="1"/>
            <a:endCxn id="83" idx="5"/>
          </p:cNvCxnSpPr>
          <p:nvPr/>
        </p:nvCxnSpPr>
        <p:spPr>
          <a:xfrm flipH="1" flipV="1">
            <a:off x="2459994" y="2928804"/>
            <a:ext cx="305786" cy="794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247CBFCA-5728-49B5-8665-54498C385DCC}"/>
              </a:ext>
            </a:extLst>
          </p:cNvPr>
          <p:cNvCxnSpPr>
            <a:cxnSpLocks/>
            <a:stCxn id="85" idx="3"/>
            <a:endCxn id="80" idx="7"/>
          </p:cNvCxnSpPr>
          <p:nvPr/>
        </p:nvCxnSpPr>
        <p:spPr>
          <a:xfrm flipH="1">
            <a:off x="4489758" y="2918089"/>
            <a:ext cx="467564" cy="763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C641F8D-4C5A-4315-AECE-AE34A53551B1}"/>
              </a:ext>
            </a:extLst>
          </p:cNvPr>
          <p:cNvCxnSpPr>
            <a:cxnSpLocks/>
            <a:stCxn id="85" idx="2"/>
            <a:endCxn id="84" idx="6"/>
          </p:cNvCxnSpPr>
          <p:nvPr/>
        </p:nvCxnSpPr>
        <p:spPr>
          <a:xfrm flipH="1">
            <a:off x="4099721" y="2757839"/>
            <a:ext cx="791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196DEF3F-3334-41BF-940C-F36CD6120F49}"/>
              </a:ext>
            </a:extLst>
          </p:cNvPr>
          <p:cNvCxnSpPr>
            <a:cxnSpLocks/>
            <a:stCxn id="80" idx="3"/>
            <a:endCxn id="72" idx="7"/>
          </p:cNvCxnSpPr>
          <p:nvPr/>
        </p:nvCxnSpPr>
        <p:spPr>
          <a:xfrm flipH="1">
            <a:off x="3732534" y="3984729"/>
            <a:ext cx="454541" cy="83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627D7B09-A904-4FD6-B0A0-58C1747B9F83}"/>
              </a:ext>
            </a:extLst>
          </p:cNvPr>
          <p:cNvCxnSpPr>
            <a:cxnSpLocks/>
            <a:stCxn id="83" idx="1"/>
            <a:endCxn id="88" idx="5"/>
          </p:cNvCxnSpPr>
          <p:nvPr/>
        </p:nvCxnSpPr>
        <p:spPr>
          <a:xfrm flipH="1" flipV="1">
            <a:off x="1481586" y="2024116"/>
            <a:ext cx="709646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951C9E8-040A-42BA-81A6-48F5B7BF9286}"/>
              </a:ext>
            </a:extLst>
          </p:cNvPr>
          <p:cNvCxnSpPr>
            <a:cxnSpLocks/>
            <a:stCxn id="89" idx="3"/>
            <a:endCxn id="83" idx="7"/>
          </p:cNvCxnSpPr>
          <p:nvPr/>
        </p:nvCxnSpPr>
        <p:spPr>
          <a:xfrm flipH="1">
            <a:off x="2459994" y="2024116"/>
            <a:ext cx="167102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654DB5AE-A766-4316-8816-9B8F9C264F5D}"/>
              </a:ext>
            </a:extLst>
          </p:cNvPr>
          <p:cNvCxnSpPr>
            <a:cxnSpLocks/>
            <a:stCxn id="84" idx="1"/>
            <a:endCxn id="89" idx="5"/>
          </p:cNvCxnSpPr>
          <p:nvPr/>
        </p:nvCxnSpPr>
        <p:spPr>
          <a:xfrm flipH="1" flipV="1">
            <a:off x="2895858" y="2024116"/>
            <a:ext cx="816984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BA6A1D4B-2C6D-4CC4-A29F-CE08B14FF20C}"/>
              </a:ext>
            </a:extLst>
          </p:cNvPr>
          <p:cNvCxnSpPr>
            <a:cxnSpLocks/>
            <a:stCxn id="93" idx="5"/>
            <a:endCxn id="86" idx="1"/>
          </p:cNvCxnSpPr>
          <p:nvPr/>
        </p:nvCxnSpPr>
        <p:spPr>
          <a:xfrm>
            <a:off x="6061234" y="2007976"/>
            <a:ext cx="388954" cy="557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BE69EAD8-E05E-4291-98AA-403869105651}"/>
              </a:ext>
            </a:extLst>
          </p:cNvPr>
          <p:cNvCxnSpPr>
            <a:cxnSpLocks/>
            <a:stCxn id="92" idx="5"/>
            <a:endCxn id="85" idx="1"/>
          </p:cNvCxnSpPr>
          <p:nvPr/>
        </p:nvCxnSpPr>
        <p:spPr>
          <a:xfrm>
            <a:off x="4351290" y="2024116"/>
            <a:ext cx="606032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EEB1E53E-0D91-451B-94F6-BC55E1D83CB1}"/>
              </a:ext>
            </a:extLst>
          </p:cNvPr>
          <p:cNvCxnSpPr>
            <a:cxnSpLocks/>
            <a:stCxn id="92" idx="3"/>
            <a:endCxn id="84" idx="7"/>
          </p:cNvCxnSpPr>
          <p:nvPr/>
        </p:nvCxnSpPr>
        <p:spPr>
          <a:xfrm flipH="1">
            <a:off x="4033343" y="2024116"/>
            <a:ext cx="15087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CADCB5A4-AF3D-48B5-961A-7D8FA28F18E7}"/>
              </a:ext>
            </a:extLst>
          </p:cNvPr>
          <p:cNvCxnSpPr>
            <a:cxnSpLocks/>
            <a:stCxn id="95" idx="4"/>
            <a:endCxn id="86" idx="7"/>
          </p:cNvCxnSpPr>
          <p:nvPr/>
        </p:nvCxnSpPr>
        <p:spPr>
          <a:xfrm>
            <a:off x="6623535" y="1948715"/>
            <a:ext cx="173347" cy="617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24E6ADE3-A23F-4FD5-8EAE-3E0E15420E6F}"/>
              </a:ext>
            </a:extLst>
          </p:cNvPr>
          <p:cNvCxnSpPr>
            <a:cxnSpLocks/>
            <a:stCxn id="96" idx="2"/>
            <a:endCxn id="95" idx="6"/>
          </p:cNvCxnSpPr>
          <p:nvPr/>
        </p:nvCxnSpPr>
        <p:spPr>
          <a:xfrm flipH="1">
            <a:off x="6868685" y="1703565"/>
            <a:ext cx="923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E614C3E8-282D-48B6-85FA-20EC20E76EDC}"/>
              </a:ext>
            </a:extLst>
          </p:cNvPr>
          <p:cNvCxnSpPr>
            <a:cxnSpLocks/>
            <a:stCxn id="93" idx="2"/>
            <a:endCxn id="92" idx="6"/>
          </p:cNvCxnSpPr>
          <p:nvPr/>
        </p:nvCxnSpPr>
        <p:spPr>
          <a:xfrm flipH="1">
            <a:off x="4414015" y="1834629"/>
            <a:ext cx="1228722" cy="5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Freeform: Shape 171">
            <a:extLst>
              <a:ext uri="{FF2B5EF4-FFF2-40B4-BE49-F238E27FC236}">
                <a16:creationId xmlns:a16="http://schemas.microsoft.com/office/drawing/2014/main" id="{E9A8BB5E-700B-4FC6-BA61-579B4E8E613F}"/>
              </a:ext>
            </a:extLst>
          </p:cNvPr>
          <p:cNvSpPr/>
          <p:nvPr/>
        </p:nvSpPr>
        <p:spPr>
          <a:xfrm>
            <a:off x="986792" y="3181784"/>
            <a:ext cx="3083345" cy="2871216"/>
          </a:xfrm>
          <a:custGeom>
            <a:avLst/>
            <a:gdLst>
              <a:gd name="connsiteX0" fmla="*/ 2214665 w 3083345"/>
              <a:gd name="connsiteY0" fmla="*/ 2852928 h 2871216"/>
              <a:gd name="connsiteX1" fmla="*/ 2324393 w 3083345"/>
              <a:gd name="connsiteY1" fmla="*/ 2825496 h 2871216"/>
              <a:gd name="connsiteX2" fmla="*/ 2507273 w 3083345"/>
              <a:gd name="connsiteY2" fmla="*/ 2715768 h 2871216"/>
              <a:gd name="connsiteX3" fmla="*/ 2635289 w 3083345"/>
              <a:gd name="connsiteY3" fmla="*/ 2624328 h 2871216"/>
              <a:gd name="connsiteX4" fmla="*/ 2836457 w 3083345"/>
              <a:gd name="connsiteY4" fmla="*/ 2350008 h 2871216"/>
              <a:gd name="connsiteX5" fmla="*/ 2927897 w 3083345"/>
              <a:gd name="connsiteY5" fmla="*/ 2212848 h 2871216"/>
              <a:gd name="connsiteX6" fmla="*/ 3001049 w 3083345"/>
              <a:gd name="connsiteY6" fmla="*/ 2103120 h 2871216"/>
              <a:gd name="connsiteX7" fmla="*/ 3028481 w 3083345"/>
              <a:gd name="connsiteY7" fmla="*/ 2029968 h 2871216"/>
              <a:gd name="connsiteX8" fmla="*/ 3065057 w 3083345"/>
              <a:gd name="connsiteY8" fmla="*/ 1947672 h 2871216"/>
              <a:gd name="connsiteX9" fmla="*/ 3083345 w 3083345"/>
              <a:gd name="connsiteY9" fmla="*/ 1819656 h 2871216"/>
              <a:gd name="connsiteX10" fmla="*/ 3074201 w 3083345"/>
              <a:gd name="connsiteY10" fmla="*/ 1536192 h 2871216"/>
              <a:gd name="connsiteX11" fmla="*/ 3010193 w 3083345"/>
              <a:gd name="connsiteY11" fmla="*/ 1362456 h 2871216"/>
              <a:gd name="connsiteX12" fmla="*/ 2909609 w 3083345"/>
              <a:gd name="connsiteY12" fmla="*/ 1143000 h 2871216"/>
              <a:gd name="connsiteX13" fmla="*/ 2772449 w 3083345"/>
              <a:gd name="connsiteY13" fmla="*/ 914400 h 2871216"/>
              <a:gd name="connsiteX14" fmla="*/ 2717585 w 3083345"/>
              <a:gd name="connsiteY14" fmla="*/ 822960 h 2871216"/>
              <a:gd name="connsiteX15" fmla="*/ 2644433 w 3083345"/>
              <a:gd name="connsiteY15" fmla="*/ 749808 h 2871216"/>
              <a:gd name="connsiteX16" fmla="*/ 2498129 w 3083345"/>
              <a:gd name="connsiteY16" fmla="*/ 576072 h 2871216"/>
              <a:gd name="connsiteX17" fmla="*/ 2406689 w 3083345"/>
              <a:gd name="connsiteY17" fmla="*/ 493776 h 2871216"/>
              <a:gd name="connsiteX18" fmla="*/ 2342681 w 3083345"/>
              <a:gd name="connsiteY18" fmla="*/ 411480 h 2871216"/>
              <a:gd name="connsiteX19" fmla="*/ 2269529 w 3083345"/>
              <a:gd name="connsiteY19" fmla="*/ 356616 h 2871216"/>
              <a:gd name="connsiteX20" fmla="*/ 2168945 w 3083345"/>
              <a:gd name="connsiteY20" fmla="*/ 274320 h 2871216"/>
              <a:gd name="connsiteX21" fmla="*/ 2086649 w 3083345"/>
              <a:gd name="connsiteY21" fmla="*/ 210312 h 2871216"/>
              <a:gd name="connsiteX22" fmla="*/ 2022641 w 3083345"/>
              <a:gd name="connsiteY22" fmla="*/ 173736 h 2871216"/>
              <a:gd name="connsiteX23" fmla="*/ 1931201 w 3083345"/>
              <a:gd name="connsiteY23" fmla="*/ 137160 h 2871216"/>
              <a:gd name="connsiteX24" fmla="*/ 1784897 w 3083345"/>
              <a:gd name="connsiteY24" fmla="*/ 73152 h 2871216"/>
              <a:gd name="connsiteX25" fmla="*/ 1730033 w 3083345"/>
              <a:gd name="connsiteY25" fmla="*/ 64008 h 2871216"/>
              <a:gd name="connsiteX26" fmla="*/ 1647737 w 3083345"/>
              <a:gd name="connsiteY26" fmla="*/ 45720 h 2871216"/>
              <a:gd name="connsiteX27" fmla="*/ 1492289 w 3083345"/>
              <a:gd name="connsiteY27" fmla="*/ 18288 h 2871216"/>
              <a:gd name="connsiteX28" fmla="*/ 1382561 w 3083345"/>
              <a:gd name="connsiteY28" fmla="*/ 0 h 2871216"/>
              <a:gd name="connsiteX29" fmla="*/ 806489 w 3083345"/>
              <a:gd name="connsiteY29" fmla="*/ 9144 h 2871216"/>
              <a:gd name="connsiteX30" fmla="*/ 568745 w 3083345"/>
              <a:gd name="connsiteY30" fmla="*/ 54864 h 2871216"/>
              <a:gd name="connsiteX31" fmla="*/ 331001 w 3083345"/>
              <a:gd name="connsiteY31" fmla="*/ 164592 h 2871216"/>
              <a:gd name="connsiteX32" fmla="*/ 266993 w 3083345"/>
              <a:gd name="connsiteY32" fmla="*/ 210312 h 2871216"/>
              <a:gd name="connsiteX33" fmla="*/ 129833 w 3083345"/>
              <a:gd name="connsiteY33" fmla="*/ 374904 h 2871216"/>
              <a:gd name="connsiteX34" fmla="*/ 47537 w 3083345"/>
              <a:gd name="connsiteY34" fmla="*/ 539496 h 2871216"/>
              <a:gd name="connsiteX35" fmla="*/ 10961 w 3083345"/>
              <a:gd name="connsiteY35" fmla="*/ 630936 h 2871216"/>
              <a:gd name="connsiteX36" fmla="*/ 29249 w 3083345"/>
              <a:gd name="connsiteY36" fmla="*/ 1124712 h 2871216"/>
              <a:gd name="connsiteX37" fmla="*/ 38393 w 3083345"/>
              <a:gd name="connsiteY37" fmla="*/ 1225296 h 2871216"/>
              <a:gd name="connsiteX38" fmla="*/ 175553 w 3083345"/>
              <a:gd name="connsiteY38" fmla="*/ 1536192 h 2871216"/>
              <a:gd name="connsiteX39" fmla="*/ 331001 w 3083345"/>
              <a:gd name="connsiteY39" fmla="*/ 1773936 h 2871216"/>
              <a:gd name="connsiteX40" fmla="*/ 468161 w 3083345"/>
              <a:gd name="connsiteY40" fmla="*/ 1956816 h 2871216"/>
              <a:gd name="connsiteX41" fmla="*/ 641897 w 3083345"/>
              <a:gd name="connsiteY41" fmla="*/ 2167128 h 2871216"/>
              <a:gd name="connsiteX42" fmla="*/ 705905 w 3083345"/>
              <a:gd name="connsiteY42" fmla="*/ 2221992 h 2871216"/>
              <a:gd name="connsiteX43" fmla="*/ 843065 w 3083345"/>
              <a:gd name="connsiteY43" fmla="*/ 2359152 h 2871216"/>
              <a:gd name="connsiteX44" fmla="*/ 943649 w 3083345"/>
              <a:gd name="connsiteY44" fmla="*/ 2450592 h 2871216"/>
              <a:gd name="connsiteX45" fmla="*/ 1007657 w 3083345"/>
              <a:gd name="connsiteY45" fmla="*/ 2487168 h 2871216"/>
              <a:gd name="connsiteX46" fmla="*/ 1089953 w 3083345"/>
              <a:gd name="connsiteY46" fmla="*/ 2542032 h 2871216"/>
              <a:gd name="connsiteX47" fmla="*/ 1199681 w 3083345"/>
              <a:gd name="connsiteY47" fmla="*/ 2606040 h 2871216"/>
              <a:gd name="connsiteX48" fmla="*/ 1318553 w 3083345"/>
              <a:gd name="connsiteY48" fmla="*/ 2679192 h 2871216"/>
              <a:gd name="connsiteX49" fmla="*/ 1464857 w 3083345"/>
              <a:gd name="connsiteY49" fmla="*/ 2743200 h 2871216"/>
              <a:gd name="connsiteX50" fmla="*/ 1510577 w 3083345"/>
              <a:gd name="connsiteY50" fmla="*/ 2761488 h 2871216"/>
              <a:gd name="connsiteX51" fmla="*/ 1574585 w 3083345"/>
              <a:gd name="connsiteY51" fmla="*/ 2798064 h 2871216"/>
              <a:gd name="connsiteX52" fmla="*/ 1638593 w 3083345"/>
              <a:gd name="connsiteY52" fmla="*/ 2816352 h 2871216"/>
              <a:gd name="connsiteX53" fmla="*/ 1693457 w 3083345"/>
              <a:gd name="connsiteY53" fmla="*/ 2834640 h 2871216"/>
              <a:gd name="connsiteX54" fmla="*/ 1730033 w 3083345"/>
              <a:gd name="connsiteY54" fmla="*/ 2852928 h 2871216"/>
              <a:gd name="connsiteX55" fmla="*/ 1775753 w 3083345"/>
              <a:gd name="connsiteY55" fmla="*/ 2862072 h 2871216"/>
              <a:gd name="connsiteX56" fmla="*/ 1812329 w 3083345"/>
              <a:gd name="connsiteY56" fmla="*/ 2871216 h 2871216"/>
              <a:gd name="connsiteX57" fmla="*/ 2150657 w 3083345"/>
              <a:gd name="connsiteY57" fmla="*/ 2862072 h 2871216"/>
              <a:gd name="connsiteX58" fmla="*/ 2251241 w 3083345"/>
              <a:gd name="connsiteY58" fmla="*/ 2843784 h 2871216"/>
              <a:gd name="connsiteX59" fmla="*/ 2287817 w 3083345"/>
              <a:gd name="connsiteY59" fmla="*/ 2834640 h 2871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83345" h="2871216">
                <a:moveTo>
                  <a:pt x="2214665" y="2852928"/>
                </a:moveTo>
                <a:cubicBezTo>
                  <a:pt x="2251241" y="2843784"/>
                  <a:pt x="2289591" y="2839997"/>
                  <a:pt x="2324393" y="2825496"/>
                </a:cubicBezTo>
                <a:cubicBezTo>
                  <a:pt x="2346237" y="2816394"/>
                  <a:pt x="2474760" y="2736806"/>
                  <a:pt x="2507273" y="2715768"/>
                </a:cubicBezTo>
                <a:cubicBezTo>
                  <a:pt x="2514982" y="2710780"/>
                  <a:pt x="2617591" y="2645566"/>
                  <a:pt x="2635289" y="2624328"/>
                </a:cubicBezTo>
                <a:cubicBezTo>
                  <a:pt x="2681933" y="2568355"/>
                  <a:pt x="2783846" y="2427377"/>
                  <a:pt x="2836457" y="2350008"/>
                </a:cubicBezTo>
                <a:cubicBezTo>
                  <a:pt x="2867355" y="2304570"/>
                  <a:pt x="2897417" y="2258568"/>
                  <a:pt x="2927897" y="2212848"/>
                </a:cubicBezTo>
                <a:cubicBezTo>
                  <a:pt x="2952281" y="2176272"/>
                  <a:pt x="2985614" y="2144280"/>
                  <a:pt x="3001049" y="2103120"/>
                </a:cubicBezTo>
                <a:cubicBezTo>
                  <a:pt x="3010193" y="2078736"/>
                  <a:pt x="3018223" y="2053904"/>
                  <a:pt x="3028481" y="2029968"/>
                </a:cubicBezTo>
                <a:cubicBezTo>
                  <a:pt x="3046704" y="1987448"/>
                  <a:pt x="3055820" y="1984619"/>
                  <a:pt x="3065057" y="1947672"/>
                </a:cubicBezTo>
                <a:cubicBezTo>
                  <a:pt x="3076703" y="1901090"/>
                  <a:pt x="3077655" y="1870865"/>
                  <a:pt x="3083345" y="1819656"/>
                </a:cubicBezTo>
                <a:cubicBezTo>
                  <a:pt x="3080297" y="1725168"/>
                  <a:pt x="3081452" y="1630451"/>
                  <a:pt x="3074201" y="1536192"/>
                </a:cubicBezTo>
                <a:cubicBezTo>
                  <a:pt x="3069370" y="1473384"/>
                  <a:pt x="3033507" y="1418411"/>
                  <a:pt x="3010193" y="1362456"/>
                </a:cubicBezTo>
                <a:cubicBezTo>
                  <a:pt x="2947941" y="1213050"/>
                  <a:pt x="2987341" y="1276255"/>
                  <a:pt x="2909609" y="1143000"/>
                </a:cubicBezTo>
                <a:cubicBezTo>
                  <a:pt x="2864833" y="1066241"/>
                  <a:pt x="2818169" y="990600"/>
                  <a:pt x="2772449" y="914400"/>
                </a:cubicBezTo>
                <a:cubicBezTo>
                  <a:pt x="2754161" y="883920"/>
                  <a:pt x="2742719" y="848094"/>
                  <a:pt x="2717585" y="822960"/>
                </a:cubicBezTo>
                <a:cubicBezTo>
                  <a:pt x="2693201" y="798576"/>
                  <a:pt x="2667248" y="775666"/>
                  <a:pt x="2644433" y="749808"/>
                </a:cubicBezTo>
                <a:cubicBezTo>
                  <a:pt x="2527865" y="617697"/>
                  <a:pt x="2635986" y="713929"/>
                  <a:pt x="2498129" y="576072"/>
                </a:cubicBezTo>
                <a:cubicBezTo>
                  <a:pt x="2469133" y="547076"/>
                  <a:pt x="2434845" y="523588"/>
                  <a:pt x="2406689" y="493776"/>
                </a:cubicBezTo>
                <a:cubicBezTo>
                  <a:pt x="2382827" y="468510"/>
                  <a:pt x="2367255" y="436054"/>
                  <a:pt x="2342681" y="411480"/>
                </a:cubicBezTo>
                <a:cubicBezTo>
                  <a:pt x="2321128" y="389927"/>
                  <a:pt x="2293452" y="375503"/>
                  <a:pt x="2269529" y="356616"/>
                </a:cubicBezTo>
                <a:cubicBezTo>
                  <a:pt x="2235528" y="329773"/>
                  <a:pt x="2202566" y="301637"/>
                  <a:pt x="2168945" y="274320"/>
                </a:cubicBezTo>
                <a:cubicBezTo>
                  <a:pt x="2163820" y="270156"/>
                  <a:pt x="2097847" y="216711"/>
                  <a:pt x="2086649" y="210312"/>
                </a:cubicBezTo>
                <a:cubicBezTo>
                  <a:pt x="2065313" y="198120"/>
                  <a:pt x="2044876" y="184199"/>
                  <a:pt x="2022641" y="173736"/>
                </a:cubicBezTo>
                <a:cubicBezTo>
                  <a:pt x="1992938" y="159758"/>
                  <a:pt x="1961277" y="150318"/>
                  <a:pt x="1931201" y="137160"/>
                </a:cubicBezTo>
                <a:cubicBezTo>
                  <a:pt x="1882433" y="115824"/>
                  <a:pt x="1837404" y="81903"/>
                  <a:pt x="1784897" y="73152"/>
                </a:cubicBezTo>
                <a:cubicBezTo>
                  <a:pt x="1766609" y="70104"/>
                  <a:pt x="1748213" y="67644"/>
                  <a:pt x="1730033" y="64008"/>
                </a:cubicBezTo>
                <a:cubicBezTo>
                  <a:pt x="1669355" y="51872"/>
                  <a:pt x="1716940" y="56367"/>
                  <a:pt x="1647737" y="45720"/>
                </a:cubicBezTo>
                <a:cubicBezTo>
                  <a:pt x="1386584" y="5543"/>
                  <a:pt x="1781674" y="73409"/>
                  <a:pt x="1492289" y="18288"/>
                </a:cubicBezTo>
                <a:cubicBezTo>
                  <a:pt x="1455863" y="11350"/>
                  <a:pt x="1382561" y="0"/>
                  <a:pt x="1382561" y="0"/>
                </a:cubicBezTo>
                <a:lnTo>
                  <a:pt x="806489" y="9144"/>
                </a:lnTo>
                <a:cubicBezTo>
                  <a:pt x="724567" y="11388"/>
                  <a:pt x="647063" y="30390"/>
                  <a:pt x="568745" y="54864"/>
                </a:cubicBezTo>
                <a:cubicBezTo>
                  <a:pt x="473821" y="84528"/>
                  <a:pt x="409324" y="108647"/>
                  <a:pt x="331001" y="164592"/>
                </a:cubicBezTo>
                <a:cubicBezTo>
                  <a:pt x="309665" y="179832"/>
                  <a:pt x="285117" y="191364"/>
                  <a:pt x="266993" y="210312"/>
                </a:cubicBezTo>
                <a:cubicBezTo>
                  <a:pt x="217628" y="261921"/>
                  <a:pt x="157966" y="309261"/>
                  <a:pt x="129833" y="374904"/>
                </a:cubicBezTo>
                <a:cubicBezTo>
                  <a:pt x="41525" y="580956"/>
                  <a:pt x="188922" y="242588"/>
                  <a:pt x="47537" y="539496"/>
                </a:cubicBezTo>
                <a:cubicBezTo>
                  <a:pt x="33423" y="569135"/>
                  <a:pt x="23153" y="600456"/>
                  <a:pt x="10961" y="630936"/>
                </a:cubicBezTo>
                <a:cubicBezTo>
                  <a:pt x="-8586" y="865500"/>
                  <a:pt x="-1690" y="714764"/>
                  <a:pt x="29249" y="1124712"/>
                </a:cubicBezTo>
                <a:cubicBezTo>
                  <a:pt x="31783" y="1158283"/>
                  <a:pt x="29278" y="1192887"/>
                  <a:pt x="38393" y="1225296"/>
                </a:cubicBezTo>
                <a:cubicBezTo>
                  <a:pt x="66926" y="1326745"/>
                  <a:pt x="118914" y="1444153"/>
                  <a:pt x="175553" y="1536192"/>
                </a:cubicBezTo>
                <a:cubicBezTo>
                  <a:pt x="225177" y="1616831"/>
                  <a:pt x="285018" y="1691167"/>
                  <a:pt x="331001" y="1773936"/>
                </a:cubicBezTo>
                <a:cubicBezTo>
                  <a:pt x="411718" y="1919226"/>
                  <a:pt x="336854" y="1799247"/>
                  <a:pt x="468161" y="1956816"/>
                </a:cubicBezTo>
                <a:cubicBezTo>
                  <a:pt x="564438" y="2072348"/>
                  <a:pt x="542700" y="2067931"/>
                  <a:pt x="641897" y="2167128"/>
                </a:cubicBezTo>
                <a:cubicBezTo>
                  <a:pt x="661768" y="2186999"/>
                  <a:pt x="685578" y="2202589"/>
                  <a:pt x="705905" y="2221992"/>
                </a:cubicBezTo>
                <a:cubicBezTo>
                  <a:pt x="752676" y="2266637"/>
                  <a:pt x="797345" y="2313432"/>
                  <a:pt x="843065" y="2359152"/>
                </a:cubicBezTo>
                <a:cubicBezTo>
                  <a:pt x="876789" y="2392876"/>
                  <a:pt x="904100" y="2424226"/>
                  <a:pt x="943649" y="2450592"/>
                </a:cubicBezTo>
                <a:cubicBezTo>
                  <a:pt x="964096" y="2464223"/>
                  <a:pt x="986818" y="2474144"/>
                  <a:pt x="1007657" y="2487168"/>
                </a:cubicBezTo>
                <a:cubicBezTo>
                  <a:pt x="1035615" y="2504642"/>
                  <a:pt x="1061920" y="2524679"/>
                  <a:pt x="1089953" y="2542032"/>
                </a:cubicBezTo>
                <a:cubicBezTo>
                  <a:pt x="1125957" y="2564320"/>
                  <a:pt x="1163549" y="2583960"/>
                  <a:pt x="1199681" y="2606040"/>
                </a:cubicBezTo>
                <a:cubicBezTo>
                  <a:pt x="1254365" y="2639458"/>
                  <a:pt x="1258523" y="2650482"/>
                  <a:pt x="1318553" y="2679192"/>
                </a:cubicBezTo>
                <a:cubicBezTo>
                  <a:pt x="1366575" y="2702159"/>
                  <a:pt x="1415930" y="2722231"/>
                  <a:pt x="1464857" y="2743200"/>
                </a:cubicBezTo>
                <a:cubicBezTo>
                  <a:pt x="1479944" y="2749666"/>
                  <a:pt x="1496326" y="2753344"/>
                  <a:pt x="1510577" y="2761488"/>
                </a:cubicBezTo>
                <a:cubicBezTo>
                  <a:pt x="1531913" y="2773680"/>
                  <a:pt x="1551998" y="2788384"/>
                  <a:pt x="1574585" y="2798064"/>
                </a:cubicBezTo>
                <a:cubicBezTo>
                  <a:pt x="1594981" y="2806805"/>
                  <a:pt x="1617384" y="2809826"/>
                  <a:pt x="1638593" y="2816352"/>
                </a:cubicBezTo>
                <a:cubicBezTo>
                  <a:pt x="1657018" y="2822021"/>
                  <a:pt x="1675559" y="2827481"/>
                  <a:pt x="1693457" y="2834640"/>
                </a:cubicBezTo>
                <a:cubicBezTo>
                  <a:pt x="1706113" y="2839702"/>
                  <a:pt x="1717101" y="2848617"/>
                  <a:pt x="1730033" y="2852928"/>
                </a:cubicBezTo>
                <a:cubicBezTo>
                  <a:pt x="1744777" y="2857843"/>
                  <a:pt x="1760581" y="2858701"/>
                  <a:pt x="1775753" y="2862072"/>
                </a:cubicBezTo>
                <a:cubicBezTo>
                  <a:pt x="1788021" y="2864798"/>
                  <a:pt x="1800137" y="2868168"/>
                  <a:pt x="1812329" y="2871216"/>
                </a:cubicBezTo>
                <a:lnTo>
                  <a:pt x="2150657" y="2862072"/>
                </a:lnTo>
                <a:cubicBezTo>
                  <a:pt x="2181458" y="2860672"/>
                  <a:pt x="2220373" y="2852604"/>
                  <a:pt x="2251241" y="2843784"/>
                </a:cubicBezTo>
                <a:cubicBezTo>
                  <a:pt x="2286619" y="2833676"/>
                  <a:pt x="2267436" y="2834640"/>
                  <a:pt x="2287817" y="2834640"/>
                </a:cubicBezTo>
              </a:path>
            </a:pathLst>
          </a:cu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3" name="Freeform: Shape 172">
            <a:extLst>
              <a:ext uri="{FF2B5EF4-FFF2-40B4-BE49-F238E27FC236}">
                <a16:creationId xmlns:a16="http://schemas.microsoft.com/office/drawing/2014/main" id="{D5B451CA-EDAD-4FBC-A36D-3BE9045BFFDC}"/>
              </a:ext>
            </a:extLst>
          </p:cNvPr>
          <p:cNvSpPr/>
          <p:nvPr/>
        </p:nvSpPr>
        <p:spPr>
          <a:xfrm>
            <a:off x="3917117" y="3285569"/>
            <a:ext cx="3163956" cy="2282799"/>
          </a:xfrm>
          <a:custGeom>
            <a:avLst/>
            <a:gdLst>
              <a:gd name="connsiteX0" fmla="*/ 54864 w 3163956"/>
              <a:gd name="connsiteY0" fmla="*/ 582015 h 2282799"/>
              <a:gd name="connsiteX1" fmla="*/ 91440 w 3163956"/>
              <a:gd name="connsiteY1" fmla="*/ 627735 h 2282799"/>
              <a:gd name="connsiteX2" fmla="*/ 219456 w 3163956"/>
              <a:gd name="connsiteY2" fmla="*/ 819759 h 2282799"/>
              <a:gd name="connsiteX3" fmla="*/ 292608 w 3163956"/>
              <a:gd name="connsiteY3" fmla="*/ 929487 h 2282799"/>
              <a:gd name="connsiteX4" fmla="*/ 356616 w 3163956"/>
              <a:gd name="connsiteY4" fmla="*/ 1075791 h 2282799"/>
              <a:gd name="connsiteX5" fmla="*/ 411480 w 3163956"/>
              <a:gd name="connsiteY5" fmla="*/ 1194663 h 2282799"/>
              <a:gd name="connsiteX6" fmla="*/ 448056 w 3163956"/>
              <a:gd name="connsiteY6" fmla="*/ 1322679 h 2282799"/>
              <a:gd name="connsiteX7" fmla="*/ 475488 w 3163956"/>
              <a:gd name="connsiteY7" fmla="*/ 1414119 h 2282799"/>
              <a:gd name="connsiteX8" fmla="*/ 512064 w 3163956"/>
              <a:gd name="connsiteY8" fmla="*/ 1596999 h 2282799"/>
              <a:gd name="connsiteX9" fmla="*/ 530352 w 3163956"/>
              <a:gd name="connsiteY9" fmla="*/ 1642719 h 2282799"/>
              <a:gd name="connsiteX10" fmla="*/ 539496 w 3163956"/>
              <a:gd name="connsiteY10" fmla="*/ 1679295 h 2282799"/>
              <a:gd name="connsiteX11" fmla="*/ 585216 w 3163956"/>
              <a:gd name="connsiteY11" fmla="*/ 1734159 h 2282799"/>
              <a:gd name="connsiteX12" fmla="*/ 612648 w 3163956"/>
              <a:gd name="connsiteY12" fmla="*/ 1779879 h 2282799"/>
              <a:gd name="connsiteX13" fmla="*/ 704088 w 3163956"/>
              <a:gd name="connsiteY13" fmla="*/ 1880463 h 2282799"/>
              <a:gd name="connsiteX14" fmla="*/ 749808 w 3163956"/>
              <a:gd name="connsiteY14" fmla="*/ 1907895 h 2282799"/>
              <a:gd name="connsiteX15" fmla="*/ 795528 w 3163956"/>
              <a:gd name="connsiteY15" fmla="*/ 1953615 h 2282799"/>
              <a:gd name="connsiteX16" fmla="*/ 1042416 w 3163956"/>
              <a:gd name="connsiteY16" fmla="*/ 2081631 h 2282799"/>
              <a:gd name="connsiteX17" fmla="*/ 1161288 w 3163956"/>
              <a:gd name="connsiteY17" fmla="*/ 2145639 h 2282799"/>
              <a:gd name="connsiteX18" fmla="*/ 1600200 w 3163956"/>
              <a:gd name="connsiteY18" fmla="*/ 2273655 h 2282799"/>
              <a:gd name="connsiteX19" fmla="*/ 1709928 w 3163956"/>
              <a:gd name="connsiteY19" fmla="*/ 2282799 h 2282799"/>
              <a:gd name="connsiteX20" fmla="*/ 2121408 w 3163956"/>
              <a:gd name="connsiteY20" fmla="*/ 2237079 h 2282799"/>
              <a:gd name="connsiteX21" fmla="*/ 2240280 w 3163956"/>
              <a:gd name="connsiteY21" fmla="*/ 2182215 h 2282799"/>
              <a:gd name="connsiteX22" fmla="*/ 2368296 w 3163956"/>
              <a:gd name="connsiteY22" fmla="*/ 2136495 h 2282799"/>
              <a:gd name="connsiteX23" fmla="*/ 2734056 w 3163956"/>
              <a:gd name="connsiteY23" fmla="*/ 1926183 h 2282799"/>
              <a:gd name="connsiteX24" fmla="*/ 2962656 w 3163956"/>
              <a:gd name="connsiteY24" fmla="*/ 1715871 h 2282799"/>
              <a:gd name="connsiteX25" fmla="*/ 3108960 w 3163956"/>
              <a:gd name="connsiteY25" fmla="*/ 1496415 h 2282799"/>
              <a:gd name="connsiteX26" fmla="*/ 3163824 w 3163956"/>
              <a:gd name="connsiteY26" fmla="*/ 1130655 h 2282799"/>
              <a:gd name="connsiteX27" fmla="*/ 3136392 w 3163956"/>
              <a:gd name="connsiteY27" fmla="*/ 929487 h 2282799"/>
              <a:gd name="connsiteX28" fmla="*/ 3099816 w 3163956"/>
              <a:gd name="connsiteY28" fmla="*/ 819759 h 2282799"/>
              <a:gd name="connsiteX29" fmla="*/ 2816352 w 3163956"/>
              <a:gd name="connsiteY29" fmla="*/ 481431 h 2282799"/>
              <a:gd name="connsiteX30" fmla="*/ 2606040 w 3163956"/>
              <a:gd name="connsiteY30" fmla="*/ 335127 h 2282799"/>
              <a:gd name="connsiteX31" fmla="*/ 2221992 w 3163956"/>
              <a:gd name="connsiteY31" fmla="*/ 143103 h 2282799"/>
              <a:gd name="connsiteX32" fmla="*/ 2029968 w 3163956"/>
              <a:gd name="connsiteY32" fmla="*/ 79095 h 2282799"/>
              <a:gd name="connsiteX33" fmla="*/ 1911096 w 3163956"/>
              <a:gd name="connsiteY33" fmla="*/ 69951 h 2282799"/>
              <a:gd name="connsiteX34" fmla="*/ 109728 w 3163956"/>
              <a:gd name="connsiteY34" fmla="*/ 42519 h 2282799"/>
              <a:gd name="connsiteX35" fmla="*/ 64008 w 3163956"/>
              <a:gd name="connsiteY35" fmla="*/ 60807 h 2282799"/>
              <a:gd name="connsiteX36" fmla="*/ 0 w 3163956"/>
              <a:gd name="connsiteY36" fmla="*/ 188823 h 2282799"/>
              <a:gd name="connsiteX37" fmla="*/ 9144 w 3163956"/>
              <a:gd name="connsiteY37" fmla="*/ 298551 h 2282799"/>
              <a:gd name="connsiteX38" fmla="*/ 27432 w 3163956"/>
              <a:gd name="connsiteY38" fmla="*/ 389991 h 2282799"/>
              <a:gd name="connsiteX39" fmla="*/ 36576 w 3163956"/>
              <a:gd name="connsiteY39" fmla="*/ 463143 h 2282799"/>
              <a:gd name="connsiteX40" fmla="*/ 54864 w 3163956"/>
              <a:gd name="connsiteY40" fmla="*/ 536295 h 2282799"/>
              <a:gd name="connsiteX41" fmla="*/ 54864 w 3163956"/>
              <a:gd name="connsiteY41" fmla="*/ 582015 h 228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63956" h="2282799">
                <a:moveTo>
                  <a:pt x="54864" y="582015"/>
                </a:moveTo>
                <a:cubicBezTo>
                  <a:pt x="60960" y="597255"/>
                  <a:pt x="80331" y="611689"/>
                  <a:pt x="91440" y="627735"/>
                </a:cubicBezTo>
                <a:cubicBezTo>
                  <a:pt x="135228" y="690985"/>
                  <a:pt x="171399" y="759688"/>
                  <a:pt x="219456" y="819759"/>
                </a:cubicBezTo>
                <a:cubicBezTo>
                  <a:pt x="256489" y="866050"/>
                  <a:pt x="265103" y="871976"/>
                  <a:pt x="292608" y="929487"/>
                </a:cubicBezTo>
                <a:cubicBezTo>
                  <a:pt x="315575" y="977509"/>
                  <a:pt x="327089" y="1031500"/>
                  <a:pt x="356616" y="1075791"/>
                </a:cubicBezTo>
                <a:cubicBezTo>
                  <a:pt x="389532" y="1125165"/>
                  <a:pt x="381522" y="1109068"/>
                  <a:pt x="411480" y="1194663"/>
                </a:cubicBezTo>
                <a:cubicBezTo>
                  <a:pt x="452737" y="1312540"/>
                  <a:pt x="427160" y="1249544"/>
                  <a:pt x="448056" y="1322679"/>
                </a:cubicBezTo>
                <a:cubicBezTo>
                  <a:pt x="456798" y="1353277"/>
                  <a:pt x="468257" y="1383129"/>
                  <a:pt x="475488" y="1414119"/>
                </a:cubicBezTo>
                <a:cubicBezTo>
                  <a:pt x="489614" y="1474660"/>
                  <a:pt x="488976" y="1539278"/>
                  <a:pt x="512064" y="1596999"/>
                </a:cubicBezTo>
                <a:cubicBezTo>
                  <a:pt x="518160" y="1612239"/>
                  <a:pt x="525161" y="1627147"/>
                  <a:pt x="530352" y="1642719"/>
                </a:cubicBezTo>
                <a:cubicBezTo>
                  <a:pt x="534326" y="1654641"/>
                  <a:pt x="533030" y="1668519"/>
                  <a:pt x="539496" y="1679295"/>
                </a:cubicBezTo>
                <a:cubicBezTo>
                  <a:pt x="551744" y="1699708"/>
                  <a:pt x="571214" y="1714907"/>
                  <a:pt x="585216" y="1734159"/>
                </a:cubicBezTo>
                <a:cubicBezTo>
                  <a:pt x="595669" y="1748532"/>
                  <a:pt x="602456" y="1765319"/>
                  <a:pt x="612648" y="1779879"/>
                </a:cubicBezTo>
                <a:cubicBezTo>
                  <a:pt x="634519" y="1811124"/>
                  <a:pt x="676320" y="1857744"/>
                  <a:pt x="704088" y="1880463"/>
                </a:cubicBezTo>
                <a:cubicBezTo>
                  <a:pt x="717843" y="1891717"/>
                  <a:pt x="735930" y="1896792"/>
                  <a:pt x="749808" y="1907895"/>
                </a:cubicBezTo>
                <a:cubicBezTo>
                  <a:pt x="766638" y="1921359"/>
                  <a:pt x="776996" y="1942612"/>
                  <a:pt x="795528" y="1953615"/>
                </a:cubicBezTo>
                <a:cubicBezTo>
                  <a:pt x="875238" y="2000943"/>
                  <a:pt x="960338" y="2038540"/>
                  <a:pt x="1042416" y="2081631"/>
                </a:cubicBezTo>
                <a:cubicBezTo>
                  <a:pt x="1082262" y="2102550"/>
                  <a:pt x="1118458" y="2131823"/>
                  <a:pt x="1161288" y="2145639"/>
                </a:cubicBezTo>
                <a:cubicBezTo>
                  <a:pt x="1298530" y="2189911"/>
                  <a:pt x="1453669" y="2248391"/>
                  <a:pt x="1600200" y="2273655"/>
                </a:cubicBezTo>
                <a:cubicBezTo>
                  <a:pt x="1636369" y="2279891"/>
                  <a:pt x="1673352" y="2279751"/>
                  <a:pt x="1709928" y="2282799"/>
                </a:cubicBezTo>
                <a:cubicBezTo>
                  <a:pt x="1803591" y="2275861"/>
                  <a:pt x="2016081" y="2267658"/>
                  <a:pt x="2121408" y="2237079"/>
                </a:cubicBezTo>
                <a:cubicBezTo>
                  <a:pt x="2163318" y="2224912"/>
                  <a:pt x="2199865" y="2198681"/>
                  <a:pt x="2240280" y="2182215"/>
                </a:cubicBezTo>
                <a:cubicBezTo>
                  <a:pt x="2282243" y="2165119"/>
                  <a:pt x="2327211" y="2155604"/>
                  <a:pt x="2368296" y="2136495"/>
                </a:cubicBezTo>
                <a:cubicBezTo>
                  <a:pt x="2528897" y="2061797"/>
                  <a:pt x="2611895" y="2023912"/>
                  <a:pt x="2734056" y="1926183"/>
                </a:cubicBezTo>
                <a:cubicBezTo>
                  <a:pt x="2779887" y="1889518"/>
                  <a:pt x="2922039" y="1768522"/>
                  <a:pt x="2962656" y="1715871"/>
                </a:cubicBezTo>
                <a:cubicBezTo>
                  <a:pt x="3016356" y="1646259"/>
                  <a:pt x="3108960" y="1496415"/>
                  <a:pt x="3108960" y="1496415"/>
                </a:cubicBezTo>
                <a:cubicBezTo>
                  <a:pt x="3130074" y="1390844"/>
                  <a:pt x="3166428" y="1240006"/>
                  <a:pt x="3163824" y="1130655"/>
                </a:cubicBezTo>
                <a:cubicBezTo>
                  <a:pt x="3162213" y="1062998"/>
                  <a:pt x="3150039" y="995773"/>
                  <a:pt x="3136392" y="929487"/>
                </a:cubicBezTo>
                <a:cubicBezTo>
                  <a:pt x="3128617" y="891725"/>
                  <a:pt x="3119920" y="852657"/>
                  <a:pt x="3099816" y="819759"/>
                </a:cubicBezTo>
                <a:cubicBezTo>
                  <a:pt x="3043990" y="728408"/>
                  <a:pt x="2912623" y="558982"/>
                  <a:pt x="2816352" y="481431"/>
                </a:cubicBezTo>
                <a:cubicBezTo>
                  <a:pt x="2749848" y="427858"/>
                  <a:pt x="2676774" y="382977"/>
                  <a:pt x="2606040" y="335127"/>
                </a:cubicBezTo>
                <a:cubicBezTo>
                  <a:pt x="2468144" y="241845"/>
                  <a:pt x="2410826" y="218637"/>
                  <a:pt x="2221992" y="143103"/>
                </a:cubicBezTo>
                <a:cubicBezTo>
                  <a:pt x="2155072" y="116335"/>
                  <a:pt x="2102107" y="91118"/>
                  <a:pt x="2029968" y="79095"/>
                </a:cubicBezTo>
                <a:cubicBezTo>
                  <a:pt x="1990768" y="72562"/>
                  <a:pt x="1950720" y="72999"/>
                  <a:pt x="1911096" y="69951"/>
                </a:cubicBezTo>
                <a:cubicBezTo>
                  <a:pt x="1128083" y="-56341"/>
                  <a:pt x="1723334" y="23078"/>
                  <a:pt x="109728" y="42519"/>
                </a:cubicBezTo>
                <a:cubicBezTo>
                  <a:pt x="94488" y="48615"/>
                  <a:pt x="76825" y="50553"/>
                  <a:pt x="64008" y="60807"/>
                </a:cubicBezTo>
                <a:cubicBezTo>
                  <a:pt x="9924" y="104074"/>
                  <a:pt x="15904" y="125207"/>
                  <a:pt x="0" y="188823"/>
                </a:cubicBezTo>
                <a:cubicBezTo>
                  <a:pt x="3048" y="225399"/>
                  <a:pt x="5091" y="262073"/>
                  <a:pt x="9144" y="298551"/>
                </a:cubicBezTo>
                <a:cubicBezTo>
                  <a:pt x="22560" y="419294"/>
                  <a:pt x="12296" y="299176"/>
                  <a:pt x="27432" y="389991"/>
                </a:cubicBezTo>
                <a:cubicBezTo>
                  <a:pt x="31472" y="414230"/>
                  <a:pt x="32839" y="438855"/>
                  <a:pt x="36576" y="463143"/>
                </a:cubicBezTo>
                <a:cubicBezTo>
                  <a:pt x="45871" y="523563"/>
                  <a:pt x="41884" y="490864"/>
                  <a:pt x="54864" y="536295"/>
                </a:cubicBezTo>
                <a:cubicBezTo>
                  <a:pt x="69260" y="586681"/>
                  <a:pt x="48768" y="566775"/>
                  <a:pt x="54864" y="582015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0D05DBA5-E44D-4982-BB12-BBD5412F3FEB}"/>
              </a:ext>
            </a:extLst>
          </p:cNvPr>
          <p:cNvSpPr/>
          <p:nvPr/>
        </p:nvSpPr>
        <p:spPr>
          <a:xfrm>
            <a:off x="851449" y="1357920"/>
            <a:ext cx="2644084" cy="1737360"/>
          </a:xfrm>
          <a:custGeom>
            <a:avLst/>
            <a:gdLst>
              <a:gd name="connsiteX0" fmla="*/ 493776 w 2644084"/>
              <a:gd name="connsiteY0" fmla="*/ 109728 h 1737360"/>
              <a:gd name="connsiteX1" fmla="*/ 283464 w 2644084"/>
              <a:gd name="connsiteY1" fmla="*/ 155448 h 1737360"/>
              <a:gd name="connsiteX2" fmla="*/ 100584 w 2644084"/>
              <a:gd name="connsiteY2" fmla="*/ 347472 h 1737360"/>
              <a:gd name="connsiteX3" fmla="*/ 0 w 2644084"/>
              <a:gd name="connsiteY3" fmla="*/ 658368 h 1737360"/>
              <a:gd name="connsiteX4" fmla="*/ 18288 w 2644084"/>
              <a:gd name="connsiteY4" fmla="*/ 1051560 h 1737360"/>
              <a:gd name="connsiteX5" fmla="*/ 182880 w 2644084"/>
              <a:gd name="connsiteY5" fmla="*/ 1280160 h 1737360"/>
              <a:gd name="connsiteX6" fmla="*/ 265176 w 2644084"/>
              <a:gd name="connsiteY6" fmla="*/ 1353312 h 1737360"/>
              <a:gd name="connsiteX7" fmla="*/ 338328 w 2644084"/>
              <a:gd name="connsiteY7" fmla="*/ 1426464 h 1737360"/>
              <a:gd name="connsiteX8" fmla="*/ 411480 w 2644084"/>
              <a:gd name="connsiteY8" fmla="*/ 1463040 h 1737360"/>
              <a:gd name="connsiteX9" fmla="*/ 484632 w 2644084"/>
              <a:gd name="connsiteY9" fmla="*/ 1508760 h 1737360"/>
              <a:gd name="connsiteX10" fmla="*/ 740664 w 2644084"/>
              <a:gd name="connsiteY10" fmla="*/ 1591056 h 1737360"/>
              <a:gd name="connsiteX11" fmla="*/ 859536 w 2644084"/>
              <a:gd name="connsiteY11" fmla="*/ 1609344 h 1737360"/>
              <a:gd name="connsiteX12" fmla="*/ 950976 w 2644084"/>
              <a:gd name="connsiteY12" fmla="*/ 1627632 h 1737360"/>
              <a:gd name="connsiteX13" fmla="*/ 1042416 w 2644084"/>
              <a:gd name="connsiteY13" fmla="*/ 1636776 h 1737360"/>
              <a:gd name="connsiteX14" fmla="*/ 1124712 w 2644084"/>
              <a:gd name="connsiteY14" fmla="*/ 1645920 h 1737360"/>
              <a:gd name="connsiteX15" fmla="*/ 1280160 w 2644084"/>
              <a:gd name="connsiteY15" fmla="*/ 1664208 h 1737360"/>
              <a:gd name="connsiteX16" fmla="*/ 1435608 w 2644084"/>
              <a:gd name="connsiteY16" fmla="*/ 1682496 h 1737360"/>
              <a:gd name="connsiteX17" fmla="*/ 1472184 w 2644084"/>
              <a:gd name="connsiteY17" fmla="*/ 1691640 h 1737360"/>
              <a:gd name="connsiteX18" fmla="*/ 1536192 w 2644084"/>
              <a:gd name="connsiteY18" fmla="*/ 1700784 h 1737360"/>
              <a:gd name="connsiteX19" fmla="*/ 1664208 w 2644084"/>
              <a:gd name="connsiteY19" fmla="*/ 1719072 h 1737360"/>
              <a:gd name="connsiteX20" fmla="*/ 1728216 w 2644084"/>
              <a:gd name="connsiteY20" fmla="*/ 1737360 h 1737360"/>
              <a:gd name="connsiteX21" fmla="*/ 2048256 w 2644084"/>
              <a:gd name="connsiteY21" fmla="*/ 1728216 h 1737360"/>
              <a:gd name="connsiteX22" fmla="*/ 2103120 w 2644084"/>
              <a:gd name="connsiteY22" fmla="*/ 1709928 h 1737360"/>
              <a:gd name="connsiteX23" fmla="*/ 2176272 w 2644084"/>
              <a:gd name="connsiteY23" fmla="*/ 1691640 h 1737360"/>
              <a:gd name="connsiteX24" fmla="*/ 2359152 w 2644084"/>
              <a:gd name="connsiteY24" fmla="*/ 1591056 h 1737360"/>
              <a:gd name="connsiteX25" fmla="*/ 2450592 w 2644084"/>
              <a:gd name="connsiteY25" fmla="*/ 1517904 h 1737360"/>
              <a:gd name="connsiteX26" fmla="*/ 2542032 w 2644084"/>
              <a:gd name="connsiteY26" fmla="*/ 1371600 h 1737360"/>
              <a:gd name="connsiteX27" fmla="*/ 2578608 w 2644084"/>
              <a:gd name="connsiteY27" fmla="*/ 1261872 h 1737360"/>
              <a:gd name="connsiteX28" fmla="*/ 2624328 w 2644084"/>
              <a:gd name="connsiteY28" fmla="*/ 1133856 h 1737360"/>
              <a:gd name="connsiteX29" fmla="*/ 2633472 w 2644084"/>
              <a:gd name="connsiteY29" fmla="*/ 1033272 h 1737360"/>
              <a:gd name="connsiteX30" fmla="*/ 2624328 w 2644084"/>
              <a:gd name="connsiteY30" fmla="*/ 859536 h 1737360"/>
              <a:gd name="connsiteX31" fmla="*/ 2523744 w 2644084"/>
              <a:gd name="connsiteY31" fmla="*/ 676656 h 1737360"/>
              <a:gd name="connsiteX32" fmla="*/ 2505456 w 2644084"/>
              <a:gd name="connsiteY32" fmla="*/ 640080 h 1737360"/>
              <a:gd name="connsiteX33" fmla="*/ 2423160 w 2644084"/>
              <a:gd name="connsiteY33" fmla="*/ 539496 h 1737360"/>
              <a:gd name="connsiteX34" fmla="*/ 2340864 w 2644084"/>
              <a:gd name="connsiteY34" fmla="*/ 438912 h 1737360"/>
              <a:gd name="connsiteX35" fmla="*/ 2313432 w 2644084"/>
              <a:gd name="connsiteY35" fmla="*/ 402336 h 1737360"/>
              <a:gd name="connsiteX36" fmla="*/ 2231136 w 2644084"/>
              <a:gd name="connsiteY36" fmla="*/ 338328 h 1737360"/>
              <a:gd name="connsiteX37" fmla="*/ 2212848 w 2644084"/>
              <a:gd name="connsiteY37" fmla="*/ 310896 h 1737360"/>
              <a:gd name="connsiteX38" fmla="*/ 2167128 w 2644084"/>
              <a:gd name="connsiteY38" fmla="*/ 283464 h 1737360"/>
              <a:gd name="connsiteX39" fmla="*/ 2112264 w 2644084"/>
              <a:gd name="connsiteY39" fmla="*/ 256032 h 1737360"/>
              <a:gd name="connsiteX40" fmla="*/ 2048256 w 2644084"/>
              <a:gd name="connsiteY40" fmla="*/ 228600 h 1737360"/>
              <a:gd name="connsiteX41" fmla="*/ 1975104 w 2644084"/>
              <a:gd name="connsiteY41" fmla="*/ 182880 h 1737360"/>
              <a:gd name="connsiteX42" fmla="*/ 1792224 w 2644084"/>
              <a:gd name="connsiteY42" fmla="*/ 128016 h 1737360"/>
              <a:gd name="connsiteX43" fmla="*/ 1728216 w 2644084"/>
              <a:gd name="connsiteY43" fmla="*/ 109728 h 1737360"/>
              <a:gd name="connsiteX44" fmla="*/ 1554480 w 2644084"/>
              <a:gd name="connsiteY44" fmla="*/ 82296 h 1737360"/>
              <a:gd name="connsiteX45" fmla="*/ 1453896 w 2644084"/>
              <a:gd name="connsiteY45" fmla="*/ 64008 h 1737360"/>
              <a:gd name="connsiteX46" fmla="*/ 1389888 w 2644084"/>
              <a:gd name="connsiteY46" fmla="*/ 54864 h 1737360"/>
              <a:gd name="connsiteX47" fmla="*/ 1298448 w 2644084"/>
              <a:gd name="connsiteY47" fmla="*/ 45720 h 1737360"/>
              <a:gd name="connsiteX48" fmla="*/ 1207008 w 2644084"/>
              <a:gd name="connsiteY48" fmla="*/ 27432 h 1737360"/>
              <a:gd name="connsiteX49" fmla="*/ 1143000 w 2644084"/>
              <a:gd name="connsiteY49" fmla="*/ 18288 h 1737360"/>
              <a:gd name="connsiteX50" fmla="*/ 1106424 w 2644084"/>
              <a:gd name="connsiteY50" fmla="*/ 9144 h 1737360"/>
              <a:gd name="connsiteX51" fmla="*/ 941832 w 2644084"/>
              <a:gd name="connsiteY51" fmla="*/ 0 h 1737360"/>
              <a:gd name="connsiteX52" fmla="*/ 621792 w 2644084"/>
              <a:gd name="connsiteY52" fmla="*/ 9144 h 1737360"/>
              <a:gd name="connsiteX53" fmla="*/ 548640 w 2644084"/>
              <a:gd name="connsiteY53" fmla="*/ 45720 h 1737360"/>
              <a:gd name="connsiteX54" fmla="*/ 493776 w 2644084"/>
              <a:gd name="connsiteY54" fmla="*/ 109728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644084" h="1737360">
                <a:moveTo>
                  <a:pt x="493776" y="109728"/>
                </a:moveTo>
                <a:cubicBezTo>
                  <a:pt x="449580" y="128016"/>
                  <a:pt x="350327" y="129446"/>
                  <a:pt x="283464" y="155448"/>
                </a:cubicBezTo>
                <a:cubicBezTo>
                  <a:pt x="178822" y="196142"/>
                  <a:pt x="145783" y="253846"/>
                  <a:pt x="100584" y="347472"/>
                </a:cubicBezTo>
                <a:cubicBezTo>
                  <a:pt x="30124" y="493425"/>
                  <a:pt x="36287" y="504150"/>
                  <a:pt x="0" y="658368"/>
                </a:cubicBezTo>
                <a:cubicBezTo>
                  <a:pt x="6096" y="789432"/>
                  <a:pt x="-7862" y="922987"/>
                  <a:pt x="18288" y="1051560"/>
                </a:cubicBezTo>
                <a:cubicBezTo>
                  <a:pt x="29707" y="1107703"/>
                  <a:pt x="135005" y="1232285"/>
                  <a:pt x="182880" y="1280160"/>
                </a:cubicBezTo>
                <a:cubicBezTo>
                  <a:pt x="208833" y="1306113"/>
                  <a:pt x="238449" y="1328157"/>
                  <a:pt x="265176" y="1353312"/>
                </a:cubicBezTo>
                <a:cubicBezTo>
                  <a:pt x="290287" y="1376946"/>
                  <a:pt x="310741" y="1405773"/>
                  <a:pt x="338328" y="1426464"/>
                </a:cubicBezTo>
                <a:cubicBezTo>
                  <a:pt x="360138" y="1442821"/>
                  <a:pt x="387719" y="1449674"/>
                  <a:pt x="411480" y="1463040"/>
                </a:cubicBezTo>
                <a:cubicBezTo>
                  <a:pt x="436542" y="1477137"/>
                  <a:pt x="458492" y="1496779"/>
                  <a:pt x="484632" y="1508760"/>
                </a:cubicBezTo>
                <a:cubicBezTo>
                  <a:pt x="564805" y="1545506"/>
                  <a:pt x="653830" y="1573689"/>
                  <a:pt x="740664" y="1591056"/>
                </a:cubicBezTo>
                <a:cubicBezTo>
                  <a:pt x="779976" y="1598918"/>
                  <a:pt x="820039" y="1602475"/>
                  <a:pt x="859536" y="1609344"/>
                </a:cubicBezTo>
                <a:cubicBezTo>
                  <a:pt x="890160" y="1614670"/>
                  <a:pt x="920236" y="1623021"/>
                  <a:pt x="950976" y="1627632"/>
                </a:cubicBezTo>
                <a:cubicBezTo>
                  <a:pt x="981269" y="1632176"/>
                  <a:pt x="1011952" y="1633569"/>
                  <a:pt x="1042416" y="1636776"/>
                </a:cubicBezTo>
                <a:cubicBezTo>
                  <a:pt x="1069865" y="1639665"/>
                  <a:pt x="1097389" y="1642017"/>
                  <a:pt x="1124712" y="1645920"/>
                </a:cubicBezTo>
                <a:cubicBezTo>
                  <a:pt x="1284864" y="1668799"/>
                  <a:pt x="969700" y="1638336"/>
                  <a:pt x="1280160" y="1664208"/>
                </a:cubicBezTo>
                <a:cubicBezTo>
                  <a:pt x="1353715" y="1688726"/>
                  <a:pt x="1273401" y="1664473"/>
                  <a:pt x="1435608" y="1682496"/>
                </a:cubicBezTo>
                <a:cubicBezTo>
                  <a:pt x="1448098" y="1683884"/>
                  <a:pt x="1459819" y="1689392"/>
                  <a:pt x="1472184" y="1691640"/>
                </a:cubicBezTo>
                <a:cubicBezTo>
                  <a:pt x="1493389" y="1695495"/>
                  <a:pt x="1514856" y="1697736"/>
                  <a:pt x="1536192" y="1700784"/>
                </a:cubicBezTo>
                <a:cubicBezTo>
                  <a:pt x="1602254" y="1722805"/>
                  <a:pt x="1530653" y="1701265"/>
                  <a:pt x="1664208" y="1719072"/>
                </a:cubicBezTo>
                <a:cubicBezTo>
                  <a:pt x="1683344" y="1721623"/>
                  <a:pt x="1709409" y="1731091"/>
                  <a:pt x="1728216" y="1737360"/>
                </a:cubicBezTo>
                <a:cubicBezTo>
                  <a:pt x="1834896" y="1734312"/>
                  <a:pt x="1941817" y="1736004"/>
                  <a:pt x="2048256" y="1728216"/>
                </a:cubicBezTo>
                <a:cubicBezTo>
                  <a:pt x="2067482" y="1726809"/>
                  <a:pt x="2084584" y="1715224"/>
                  <a:pt x="2103120" y="1709928"/>
                </a:cubicBezTo>
                <a:cubicBezTo>
                  <a:pt x="2127287" y="1703023"/>
                  <a:pt x="2151888" y="1697736"/>
                  <a:pt x="2176272" y="1691640"/>
                </a:cubicBezTo>
                <a:cubicBezTo>
                  <a:pt x="2237232" y="1658112"/>
                  <a:pt x="2306329" y="1636333"/>
                  <a:pt x="2359152" y="1591056"/>
                </a:cubicBezTo>
                <a:cubicBezTo>
                  <a:pt x="2431504" y="1529040"/>
                  <a:pt x="2399778" y="1551780"/>
                  <a:pt x="2450592" y="1517904"/>
                </a:cubicBezTo>
                <a:cubicBezTo>
                  <a:pt x="2490513" y="1458022"/>
                  <a:pt x="2516734" y="1428521"/>
                  <a:pt x="2542032" y="1371600"/>
                </a:cubicBezTo>
                <a:cubicBezTo>
                  <a:pt x="2566145" y="1317347"/>
                  <a:pt x="2559077" y="1325346"/>
                  <a:pt x="2578608" y="1261872"/>
                </a:cubicBezTo>
                <a:cubicBezTo>
                  <a:pt x="2593764" y="1212615"/>
                  <a:pt x="2605483" y="1184108"/>
                  <a:pt x="2624328" y="1133856"/>
                </a:cubicBezTo>
                <a:cubicBezTo>
                  <a:pt x="2627376" y="1100328"/>
                  <a:pt x="2629754" y="1066732"/>
                  <a:pt x="2633472" y="1033272"/>
                </a:cubicBezTo>
                <a:cubicBezTo>
                  <a:pt x="2642119" y="955449"/>
                  <a:pt x="2656036" y="951138"/>
                  <a:pt x="2624328" y="859536"/>
                </a:cubicBezTo>
                <a:cubicBezTo>
                  <a:pt x="2585531" y="747456"/>
                  <a:pt x="2570641" y="754817"/>
                  <a:pt x="2523744" y="676656"/>
                </a:cubicBezTo>
                <a:cubicBezTo>
                  <a:pt x="2516731" y="664967"/>
                  <a:pt x="2513517" y="651072"/>
                  <a:pt x="2505456" y="640080"/>
                </a:cubicBezTo>
                <a:cubicBezTo>
                  <a:pt x="2479838" y="605146"/>
                  <a:pt x="2448339" y="574747"/>
                  <a:pt x="2423160" y="539496"/>
                </a:cubicBezTo>
                <a:cubicBezTo>
                  <a:pt x="2320854" y="396268"/>
                  <a:pt x="2426600" y="536896"/>
                  <a:pt x="2340864" y="438912"/>
                </a:cubicBezTo>
                <a:cubicBezTo>
                  <a:pt x="2330828" y="427443"/>
                  <a:pt x="2324666" y="412634"/>
                  <a:pt x="2313432" y="402336"/>
                </a:cubicBezTo>
                <a:cubicBezTo>
                  <a:pt x="2287814" y="378853"/>
                  <a:pt x="2250413" y="367244"/>
                  <a:pt x="2231136" y="338328"/>
                </a:cubicBezTo>
                <a:cubicBezTo>
                  <a:pt x="2225040" y="329184"/>
                  <a:pt x="2221192" y="318048"/>
                  <a:pt x="2212848" y="310896"/>
                </a:cubicBezTo>
                <a:cubicBezTo>
                  <a:pt x="2199354" y="299330"/>
                  <a:pt x="2182731" y="291975"/>
                  <a:pt x="2167128" y="283464"/>
                </a:cubicBezTo>
                <a:cubicBezTo>
                  <a:pt x="2149178" y="273673"/>
                  <a:pt x="2130829" y="264600"/>
                  <a:pt x="2112264" y="256032"/>
                </a:cubicBezTo>
                <a:cubicBezTo>
                  <a:pt x="2091188" y="246304"/>
                  <a:pt x="2068634" y="239716"/>
                  <a:pt x="2048256" y="228600"/>
                </a:cubicBezTo>
                <a:cubicBezTo>
                  <a:pt x="1984962" y="194076"/>
                  <a:pt x="2039454" y="207011"/>
                  <a:pt x="1975104" y="182880"/>
                </a:cubicBezTo>
                <a:cubicBezTo>
                  <a:pt x="1866816" y="142272"/>
                  <a:pt x="1886296" y="153102"/>
                  <a:pt x="1792224" y="128016"/>
                </a:cubicBezTo>
                <a:cubicBezTo>
                  <a:pt x="1770783" y="122299"/>
                  <a:pt x="1749930" y="114299"/>
                  <a:pt x="1728216" y="109728"/>
                </a:cubicBezTo>
                <a:cubicBezTo>
                  <a:pt x="1664993" y="96418"/>
                  <a:pt x="1615809" y="91731"/>
                  <a:pt x="1554480" y="82296"/>
                </a:cubicBezTo>
                <a:cubicBezTo>
                  <a:pt x="1356286" y="51805"/>
                  <a:pt x="1625095" y="92541"/>
                  <a:pt x="1453896" y="64008"/>
                </a:cubicBezTo>
                <a:cubicBezTo>
                  <a:pt x="1432637" y="60465"/>
                  <a:pt x="1411293" y="57382"/>
                  <a:pt x="1389888" y="54864"/>
                </a:cubicBezTo>
                <a:cubicBezTo>
                  <a:pt x="1359466" y="51285"/>
                  <a:pt x="1328741" y="50264"/>
                  <a:pt x="1298448" y="45720"/>
                </a:cubicBezTo>
                <a:cubicBezTo>
                  <a:pt x="1267708" y="41109"/>
                  <a:pt x="1237619" y="32834"/>
                  <a:pt x="1207008" y="27432"/>
                </a:cubicBezTo>
                <a:cubicBezTo>
                  <a:pt x="1185783" y="23686"/>
                  <a:pt x="1164205" y="22143"/>
                  <a:pt x="1143000" y="18288"/>
                </a:cubicBezTo>
                <a:cubicBezTo>
                  <a:pt x="1130635" y="16040"/>
                  <a:pt x="1118940" y="10282"/>
                  <a:pt x="1106424" y="9144"/>
                </a:cubicBezTo>
                <a:cubicBezTo>
                  <a:pt x="1051701" y="4169"/>
                  <a:pt x="996696" y="3048"/>
                  <a:pt x="941832" y="0"/>
                </a:cubicBezTo>
                <a:cubicBezTo>
                  <a:pt x="835152" y="3048"/>
                  <a:pt x="727801" y="-3183"/>
                  <a:pt x="621792" y="9144"/>
                </a:cubicBezTo>
                <a:cubicBezTo>
                  <a:pt x="594712" y="12293"/>
                  <a:pt x="572644" y="32795"/>
                  <a:pt x="548640" y="45720"/>
                </a:cubicBezTo>
                <a:cubicBezTo>
                  <a:pt x="519965" y="61160"/>
                  <a:pt x="537972" y="91440"/>
                  <a:pt x="493776" y="109728"/>
                </a:cubicBezTo>
                <a:close/>
              </a:path>
            </a:pathLst>
          </a:cu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0A4D88A8-CC4E-4248-AF4A-E71CD0768707}"/>
              </a:ext>
            </a:extLst>
          </p:cNvPr>
          <p:cNvSpPr/>
          <p:nvPr/>
        </p:nvSpPr>
        <p:spPr>
          <a:xfrm>
            <a:off x="3421965" y="1549944"/>
            <a:ext cx="2313757" cy="1536192"/>
          </a:xfrm>
          <a:custGeom>
            <a:avLst/>
            <a:gdLst>
              <a:gd name="connsiteX0" fmla="*/ 0 w 2313757"/>
              <a:gd name="connsiteY0" fmla="*/ 1444752 h 1536192"/>
              <a:gd name="connsiteX1" fmla="*/ 484632 w 2313757"/>
              <a:gd name="connsiteY1" fmla="*/ 1536192 h 1536192"/>
              <a:gd name="connsiteX2" fmla="*/ 1527048 w 2313757"/>
              <a:gd name="connsiteY2" fmla="*/ 1527048 h 1536192"/>
              <a:gd name="connsiteX3" fmla="*/ 1764792 w 2313757"/>
              <a:gd name="connsiteY3" fmla="*/ 1517904 h 1536192"/>
              <a:gd name="connsiteX4" fmla="*/ 2203704 w 2313757"/>
              <a:gd name="connsiteY4" fmla="*/ 1508760 h 1536192"/>
              <a:gd name="connsiteX5" fmla="*/ 2231136 w 2313757"/>
              <a:gd name="connsiteY5" fmla="*/ 1499616 h 1536192"/>
              <a:gd name="connsiteX6" fmla="*/ 2304288 w 2313757"/>
              <a:gd name="connsiteY6" fmla="*/ 1426464 h 1536192"/>
              <a:gd name="connsiteX7" fmla="*/ 2313432 w 2313757"/>
              <a:gd name="connsiteY7" fmla="*/ 1371600 h 1536192"/>
              <a:gd name="connsiteX8" fmla="*/ 2286000 w 2313757"/>
              <a:gd name="connsiteY8" fmla="*/ 1261872 h 1536192"/>
              <a:gd name="connsiteX9" fmla="*/ 2221992 w 2313757"/>
              <a:gd name="connsiteY9" fmla="*/ 1143000 h 1536192"/>
              <a:gd name="connsiteX10" fmla="*/ 2185416 w 2313757"/>
              <a:gd name="connsiteY10" fmla="*/ 1060704 h 1536192"/>
              <a:gd name="connsiteX11" fmla="*/ 2066544 w 2313757"/>
              <a:gd name="connsiteY11" fmla="*/ 877824 h 1536192"/>
              <a:gd name="connsiteX12" fmla="*/ 2020824 w 2313757"/>
              <a:gd name="connsiteY12" fmla="*/ 813816 h 1536192"/>
              <a:gd name="connsiteX13" fmla="*/ 1984248 w 2313757"/>
              <a:gd name="connsiteY13" fmla="*/ 777240 h 1536192"/>
              <a:gd name="connsiteX14" fmla="*/ 1938528 w 2313757"/>
              <a:gd name="connsiteY14" fmla="*/ 722376 h 1536192"/>
              <a:gd name="connsiteX15" fmla="*/ 1892808 w 2313757"/>
              <a:gd name="connsiteY15" fmla="*/ 676656 h 1536192"/>
              <a:gd name="connsiteX16" fmla="*/ 1865376 w 2313757"/>
              <a:gd name="connsiteY16" fmla="*/ 630936 h 1536192"/>
              <a:gd name="connsiteX17" fmla="*/ 1828800 w 2313757"/>
              <a:gd name="connsiteY17" fmla="*/ 594360 h 1536192"/>
              <a:gd name="connsiteX18" fmla="*/ 1719072 w 2313757"/>
              <a:gd name="connsiteY18" fmla="*/ 448056 h 1536192"/>
              <a:gd name="connsiteX19" fmla="*/ 1655064 w 2313757"/>
              <a:gd name="connsiteY19" fmla="*/ 374904 h 1536192"/>
              <a:gd name="connsiteX20" fmla="*/ 1618488 w 2313757"/>
              <a:gd name="connsiteY20" fmla="*/ 320040 h 1536192"/>
              <a:gd name="connsiteX21" fmla="*/ 1581912 w 2313757"/>
              <a:gd name="connsiteY21" fmla="*/ 283464 h 1536192"/>
              <a:gd name="connsiteX22" fmla="*/ 1554480 w 2313757"/>
              <a:gd name="connsiteY22" fmla="*/ 246888 h 1536192"/>
              <a:gd name="connsiteX23" fmla="*/ 1499616 w 2313757"/>
              <a:gd name="connsiteY23" fmla="*/ 210312 h 1536192"/>
              <a:gd name="connsiteX24" fmla="*/ 1426464 w 2313757"/>
              <a:gd name="connsiteY24" fmla="*/ 155448 h 1536192"/>
              <a:gd name="connsiteX25" fmla="*/ 1252728 w 2313757"/>
              <a:gd name="connsiteY25" fmla="*/ 45720 h 1536192"/>
              <a:gd name="connsiteX26" fmla="*/ 1179576 w 2313757"/>
              <a:gd name="connsiteY26" fmla="*/ 18288 h 1536192"/>
              <a:gd name="connsiteX27" fmla="*/ 1033272 w 2313757"/>
              <a:gd name="connsiteY27" fmla="*/ 0 h 1536192"/>
              <a:gd name="connsiteX28" fmla="*/ 713232 w 2313757"/>
              <a:gd name="connsiteY28" fmla="*/ 27432 h 1536192"/>
              <a:gd name="connsiteX29" fmla="*/ 557784 w 2313757"/>
              <a:gd name="connsiteY29" fmla="*/ 137160 h 1536192"/>
              <a:gd name="connsiteX30" fmla="*/ 484632 w 2313757"/>
              <a:gd name="connsiteY30" fmla="*/ 210312 h 1536192"/>
              <a:gd name="connsiteX31" fmla="*/ 402336 w 2313757"/>
              <a:gd name="connsiteY31" fmla="*/ 329184 h 1536192"/>
              <a:gd name="connsiteX32" fmla="*/ 356616 w 2313757"/>
              <a:gd name="connsiteY32" fmla="*/ 438912 h 1536192"/>
              <a:gd name="connsiteX33" fmla="*/ 329184 w 2313757"/>
              <a:gd name="connsiteY33" fmla="*/ 493776 h 1536192"/>
              <a:gd name="connsiteX34" fmla="*/ 283464 w 2313757"/>
              <a:gd name="connsiteY34" fmla="*/ 630936 h 1536192"/>
              <a:gd name="connsiteX35" fmla="*/ 246888 w 2313757"/>
              <a:gd name="connsiteY35" fmla="*/ 713232 h 1536192"/>
              <a:gd name="connsiteX36" fmla="*/ 210312 w 2313757"/>
              <a:gd name="connsiteY36" fmla="*/ 795528 h 1536192"/>
              <a:gd name="connsiteX37" fmla="*/ 201168 w 2313757"/>
              <a:gd name="connsiteY37" fmla="*/ 822960 h 1536192"/>
              <a:gd name="connsiteX38" fmla="*/ 182880 w 2313757"/>
              <a:gd name="connsiteY38" fmla="*/ 859536 h 1536192"/>
              <a:gd name="connsiteX39" fmla="*/ 118872 w 2313757"/>
              <a:gd name="connsiteY39" fmla="*/ 969264 h 1536192"/>
              <a:gd name="connsiteX40" fmla="*/ 82296 w 2313757"/>
              <a:gd name="connsiteY40" fmla="*/ 1060704 h 1536192"/>
              <a:gd name="connsiteX41" fmla="*/ 64008 w 2313757"/>
              <a:gd name="connsiteY41" fmla="*/ 1133856 h 1536192"/>
              <a:gd name="connsiteX42" fmla="*/ 36576 w 2313757"/>
              <a:gd name="connsiteY42" fmla="*/ 1170432 h 1536192"/>
              <a:gd name="connsiteX43" fmla="*/ 27432 w 2313757"/>
              <a:gd name="connsiteY43" fmla="*/ 1225296 h 1536192"/>
              <a:gd name="connsiteX44" fmla="*/ 9144 w 2313757"/>
              <a:gd name="connsiteY44" fmla="*/ 1280160 h 1536192"/>
              <a:gd name="connsiteX45" fmla="*/ 0 w 2313757"/>
              <a:gd name="connsiteY45" fmla="*/ 1444752 h 1536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13757" h="1536192">
                <a:moveTo>
                  <a:pt x="0" y="1444752"/>
                </a:moveTo>
                <a:cubicBezTo>
                  <a:pt x="386365" y="1528290"/>
                  <a:pt x="223837" y="1503593"/>
                  <a:pt x="484632" y="1536192"/>
                </a:cubicBezTo>
                <a:lnTo>
                  <a:pt x="1527048" y="1527048"/>
                </a:lnTo>
                <a:cubicBezTo>
                  <a:pt x="1606347" y="1525915"/>
                  <a:pt x="1685514" y="1520047"/>
                  <a:pt x="1764792" y="1517904"/>
                </a:cubicBezTo>
                <a:lnTo>
                  <a:pt x="2203704" y="1508760"/>
                </a:lnTo>
                <a:cubicBezTo>
                  <a:pt x="2212848" y="1505712"/>
                  <a:pt x="2223676" y="1505720"/>
                  <a:pt x="2231136" y="1499616"/>
                </a:cubicBezTo>
                <a:cubicBezTo>
                  <a:pt x="2257825" y="1477779"/>
                  <a:pt x="2304288" y="1426464"/>
                  <a:pt x="2304288" y="1426464"/>
                </a:cubicBezTo>
                <a:cubicBezTo>
                  <a:pt x="2307336" y="1408176"/>
                  <a:pt x="2315479" y="1390027"/>
                  <a:pt x="2313432" y="1371600"/>
                </a:cubicBezTo>
                <a:cubicBezTo>
                  <a:pt x="2309269" y="1334129"/>
                  <a:pt x="2297922" y="1297639"/>
                  <a:pt x="2286000" y="1261872"/>
                </a:cubicBezTo>
                <a:cubicBezTo>
                  <a:pt x="2276282" y="1232717"/>
                  <a:pt x="2234215" y="1167447"/>
                  <a:pt x="2221992" y="1143000"/>
                </a:cubicBezTo>
                <a:cubicBezTo>
                  <a:pt x="2208567" y="1116150"/>
                  <a:pt x="2199714" y="1087100"/>
                  <a:pt x="2185416" y="1060704"/>
                </a:cubicBezTo>
                <a:cubicBezTo>
                  <a:pt x="2094373" y="892624"/>
                  <a:pt x="2135954" y="970371"/>
                  <a:pt x="2066544" y="877824"/>
                </a:cubicBezTo>
                <a:cubicBezTo>
                  <a:pt x="2050812" y="856848"/>
                  <a:pt x="2037427" y="834109"/>
                  <a:pt x="2020824" y="813816"/>
                </a:cubicBezTo>
                <a:cubicBezTo>
                  <a:pt x="2009906" y="800471"/>
                  <a:pt x="1995782" y="790056"/>
                  <a:pt x="1984248" y="777240"/>
                </a:cubicBezTo>
                <a:cubicBezTo>
                  <a:pt x="1968323" y="759545"/>
                  <a:pt x="1954541" y="739991"/>
                  <a:pt x="1938528" y="722376"/>
                </a:cubicBezTo>
                <a:cubicBezTo>
                  <a:pt x="1924030" y="706428"/>
                  <a:pt x="1906272" y="693486"/>
                  <a:pt x="1892808" y="676656"/>
                </a:cubicBezTo>
                <a:cubicBezTo>
                  <a:pt x="1881705" y="662778"/>
                  <a:pt x="1876287" y="644965"/>
                  <a:pt x="1865376" y="630936"/>
                </a:cubicBezTo>
                <a:cubicBezTo>
                  <a:pt x="1854790" y="617326"/>
                  <a:pt x="1839571" y="607824"/>
                  <a:pt x="1828800" y="594360"/>
                </a:cubicBezTo>
                <a:cubicBezTo>
                  <a:pt x="1790719" y="546758"/>
                  <a:pt x="1759214" y="493933"/>
                  <a:pt x="1719072" y="448056"/>
                </a:cubicBezTo>
                <a:cubicBezTo>
                  <a:pt x="1697736" y="423672"/>
                  <a:pt x="1675082" y="400381"/>
                  <a:pt x="1655064" y="374904"/>
                </a:cubicBezTo>
                <a:cubicBezTo>
                  <a:pt x="1641485" y="357621"/>
                  <a:pt x="1632218" y="337203"/>
                  <a:pt x="1618488" y="320040"/>
                </a:cubicBezTo>
                <a:cubicBezTo>
                  <a:pt x="1607717" y="306576"/>
                  <a:pt x="1593266" y="296440"/>
                  <a:pt x="1581912" y="283464"/>
                </a:cubicBezTo>
                <a:cubicBezTo>
                  <a:pt x="1571876" y="271995"/>
                  <a:pt x="1565871" y="257013"/>
                  <a:pt x="1554480" y="246888"/>
                </a:cubicBezTo>
                <a:cubicBezTo>
                  <a:pt x="1538052" y="232286"/>
                  <a:pt x="1517501" y="223087"/>
                  <a:pt x="1499616" y="210312"/>
                </a:cubicBezTo>
                <a:cubicBezTo>
                  <a:pt x="1474813" y="192596"/>
                  <a:pt x="1451485" y="172854"/>
                  <a:pt x="1426464" y="155448"/>
                </a:cubicBezTo>
                <a:cubicBezTo>
                  <a:pt x="1396611" y="134681"/>
                  <a:pt x="1309018" y="69174"/>
                  <a:pt x="1252728" y="45720"/>
                </a:cubicBezTo>
                <a:cubicBezTo>
                  <a:pt x="1228689" y="35704"/>
                  <a:pt x="1204467" y="25947"/>
                  <a:pt x="1179576" y="18288"/>
                </a:cubicBezTo>
                <a:cubicBezTo>
                  <a:pt x="1139956" y="6097"/>
                  <a:pt x="1064610" y="2849"/>
                  <a:pt x="1033272" y="0"/>
                </a:cubicBezTo>
                <a:cubicBezTo>
                  <a:pt x="926592" y="9144"/>
                  <a:pt x="818576" y="8279"/>
                  <a:pt x="713232" y="27432"/>
                </a:cubicBezTo>
                <a:cubicBezTo>
                  <a:pt x="665073" y="36188"/>
                  <a:pt x="590063" y="106899"/>
                  <a:pt x="557784" y="137160"/>
                </a:cubicBezTo>
                <a:cubicBezTo>
                  <a:pt x="532627" y="160745"/>
                  <a:pt x="507340" y="184360"/>
                  <a:pt x="484632" y="210312"/>
                </a:cubicBezTo>
                <a:cubicBezTo>
                  <a:pt x="455028" y="244145"/>
                  <a:pt x="424503" y="288545"/>
                  <a:pt x="402336" y="329184"/>
                </a:cubicBezTo>
                <a:cubicBezTo>
                  <a:pt x="349087" y="426807"/>
                  <a:pt x="397582" y="340593"/>
                  <a:pt x="356616" y="438912"/>
                </a:cubicBezTo>
                <a:cubicBezTo>
                  <a:pt x="348752" y="457786"/>
                  <a:pt x="338328" y="475488"/>
                  <a:pt x="329184" y="493776"/>
                </a:cubicBezTo>
                <a:cubicBezTo>
                  <a:pt x="312170" y="578847"/>
                  <a:pt x="328837" y="509941"/>
                  <a:pt x="283464" y="630936"/>
                </a:cubicBezTo>
                <a:cubicBezTo>
                  <a:pt x="255483" y="705553"/>
                  <a:pt x="279414" y="664443"/>
                  <a:pt x="246888" y="713232"/>
                </a:cubicBezTo>
                <a:cubicBezTo>
                  <a:pt x="229439" y="783030"/>
                  <a:pt x="249859" y="716433"/>
                  <a:pt x="210312" y="795528"/>
                </a:cubicBezTo>
                <a:cubicBezTo>
                  <a:pt x="206001" y="804149"/>
                  <a:pt x="204965" y="814101"/>
                  <a:pt x="201168" y="822960"/>
                </a:cubicBezTo>
                <a:cubicBezTo>
                  <a:pt x="195798" y="835489"/>
                  <a:pt x="189563" y="847655"/>
                  <a:pt x="182880" y="859536"/>
                </a:cubicBezTo>
                <a:cubicBezTo>
                  <a:pt x="162120" y="896442"/>
                  <a:pt x="118872" y="969264"/>
                  <a:pt x="118872" y="969264"/>
                </a:cubicBezTo>
                <a:cubicBezTo>
                  <a:pt x="95915" y="1084047"/>
                  <a:pt x="129534" y="942610"/>
                  <a:pt x="82296" y="1060704"/>
                </a:cubicBezTo>
                <a:cubicBezTo>
                  <a:pt x="72263" y="1085788"/>
                  <a:pt x="77446" y="1110339"/>
                  <a:pt x="64008" y="1133856"/>
                </a:cubicBezTo>
                <a:cubicBezTo>
                  <a:pt x="56447" y="1147088"/>
                  <a:pt x="45720" y="1158240"/>
                  <a:pt x="36576" y="1170432"/>
                </a:cubicBezTo>
                <a:cubicBezTo>
                  <a:pt x="33528" y="1188720"/>
                  <a:pt x="31929" y="1207309"/>
                  <a:pt x="27432" y="1225296"/>
                </a:cubicBezTo>
                <a:cubicBezTo>
                  <a:pt x="22757" y="1243998"/>
                  <a:pt x="9144" y="1260883"/>
                  <a:pt x="9144" y="1280160"/>
                </a:cubicBezTo>
                <a:lnTo>
                  <a:pt x="0" y="1444752"/>
                </a:lnTo>
                <a:close/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445A4A37-F1A3-4616-9DB8-12A9C0FE8B3F}"/>
              </a:ext>
            </a:extLst>
          </p:cNvPr>
          <p:cNvSpPr/>
          <p:nvPr/>
        </p:nvSpPr>
        <p:spPr>
          <a:xfrm>
            <a:off x="5393115" y="1307264"/>
            <a:ext cx="1932286" cy="1911096"/>
          </a:xfrm>
          <a:custGeom>
            <a:avLst/>
            <a:gdLst>
              <a:gd name="connsiteX0" fmla="*/ 21190 w 1932286"/>
              <a:gd name="connsiteY0" fmla="*/ 384048 h 1911096"/>
              <a:gd name="connsiteX1" fmla="*/ 12046 w 1932286"/>
              <a:gd name="connsiteY1" fmla="*/ 777240 h 1911096"/>
              <a:gd name="connsiteX2" fmla="*/ 39478 w 1932286"/>
              <a:gd name="connsiteY2" fmla="*/ 813816 h 1911096"/>
              <a:gd name="connsiteX3" fmla="*/ 66910 w 1932286"/>
              <a:gd name="connsiteY3" fmla="*/ 877824 h 1911096"/>
              <a:gd name="connsiteX4" fmla="*/ 149206 w 1932286"/>
              <a:gd name="connsiteY4" fmla="*/ 1014984 h 1911096"/>
              <a:gd name="connsiteX5" fmla="*/ 167494 w 1932286"/>
              <a:gd name="connsiteY5" fmla="*/ 1042416 h 1911096"/>
              <a:gd name="connsiteX6" fmla="*/ 204070 w 1932286"/>
              <a:gd name="connsiteY6" fmla="*/ 1078992 h 1911096"/>
              <a:gd name="connsiteX7" fmla="*/ 249790 w 1932286"/>
              <a:gd name="connsiteY7" fmla="*/ 1143000 h 1911096"/>
              <a:gd name="connsiteX8" fmla="*/ 295510 w 1932286"/>
              <a:gd name="connsiteY8" fmla="*/ 1188720 h 1911096"/>
              <a:gd name="connsiteX9" fmla="*/ 322942 w 1932286"/>
              <a:gd name="connsiteY9" fmla="*/ 1234440 h 1911096"/>
              <a:gd name="connsiteX10" fmla="*/ 368662 w 1932286"/>
              <a:gd name="connsiteY10" fmla="*/ 1280160 h 1911096"/>
              <a:gd name="connsiteX11" fmla="*/ 414382 w 1932286"/>
              <a:gd name="connsiteY11" fmla="*/ 1335024 h 1911096"/>
              <a:gd name="connsiteX12" fmla="*/ 460102 w 1932286"/>
              <a:gd name="connsiteY12" fmla="*/ 1371600 h 1911096"/>
              <a:gd name="connsiteX13" fmla="*/ 505822 w 1932286"/>
              <a:gd name="connsiteY13" fmla="*/ 1417320 h 1911096"/>
              <a:gd name="connsiteX14" fmla="*/ 551542 w 1932286"/>
              <a:gd name="connsiteY14" fmla="*/ 1444752 h 1911096"/>
              <a:gd name="connsiteX15" fmla="*/ 597262 w 1932286"/>
              <a:gd name="connsiteY15" fmla="*/ 1490472 h 1911096"/>
              <a:gd name="connsiteX16" fmla="*/ 652126 w 1932286"/>
              <a:gd name="connsiteY16" fmla="*/ 1517904 h 1911096"/>
              <a:gd name="connsiteX17" fmla="*/ 697846 w 1932286"/>
              <a:gd name="connsiteY17" fmla="*/ 1554480 h 1911096"/>
              <a:gd name="connsiteX18" fmla="*/ 743566 w 1932286"/>
              <a:gd name="connsiteY18" fmla="*/ 1572768 h 1911096"/>
              <a:gd name="connsiteX19" fmla="*/ 789286 w 1932286"/>
              <a:gd name="connsiteY19" fmla="*/ 1609344 h 1911096"/>
              <a:gd name="connsiteX20" fmla="*/ 926446 w 1932286"/>
              <a:gd name="connsiteY20" fmla="*/ 1691640 h 1911096"/>
              <a:gd name="connsiteX21" fmla="*/ 990454 w 1932286"/>
              <a:gd name="connsiteY21" fmla="*/ 1728216 h 1911096"/>
              <a:gd name="connsiteX22" fmla="*/ 1036174 w 1932286"/>
              <a:gd name="connsiteY22" fmla="*/ 1746504 h 1911096"/>
              <a:gd name="connsiteX23" fmla="*/ 1310494 w 1932286"/>
              <a:gd name="connsiteY23" fmla="*/ 1856232 h 1911096"/>
              <a:gd name="connsiteX24" fmla="*/ 1484230 w 1932286"/>
              <a:gd name="connsiteY24" fmla="*/ 1883664 h 1911096"/>
              <a:gd name="connsiteX25" fmla="*/ 1575670 w 1932286"/>
              <a:gd name="connsiteY25" fmla="*/ 1901952 h 1911096"/>
              <a:gd name="connsiteX26" fmla="*/ 1639678 w 1932286"/>
              <a:gd name="connsiteY26" fmla="*/ 1911096 h 1911096"/>
              <a:gd name="connsiteX27" fmla="*/ 1731118 w 1932286"/>
              <a:gd name="connsiteY27" fmla="*/ 1792224 h 1911096"/>
              <a:gd name="connsiteX28" fmla="*/ 1877422 w 1932286"/>
              <a:gd name="connsiteY28" fmla="*/ 1417320 h 1911096"/>
              <a:gd name="connsiteX29" fmla="*/ 1932286 w 1932286"/>
              <a:gd name="connsiteY29" fmla="*/ 1161288 h 1911096"/>
              <a:gd name="connsiteX30" fmla="*/ 1923142 w 1932286"/>
              <a:gd name="connsiteY30" fmla="*/ 740664 h 1911096"/>
              <a:gd name="connsiteX31" fmla="*/ 1895710 w 1932286"/>
              <a:gd name="connsiteY31" fmla="*/ 649224 h 1911096"/>
              <a:gd name="connsiteX32" fmla="*/ 1813414 w 1932286"/>
              <a:gd name="connsiteY32" fmla="*/ 438912 h 1911096"/>
              <a:gd name="connsiteX33" fmla="*/ 1676254 w 1932286"/>
              <a:gd name="connsiteY33" fmla="*/ 228600 h 1911096"/>
              <a:gd name="connsiteX34" fmla="*/ 1529950 w 1932286"/>
              <a:gd name="connsiteY34" fmla="*/ 100584 h 1911096"/>
              <a:gd name="connsiteX35" fmla="*/ 1465942 w 1932286"/>
              <a:gd name="connsiteY35" fmla="*/ 73152 h 1911096"/>
              <a:gd name="connsiteX36" fmla="*/ 1319638 w 1932286"/>
              <a:gd name="connsiteY36" fmla="*/ 9144 h 1911096"/>
              <a:gd name="connsiteX37" fmla="*/ 1237342 w 1932286"/>
              <a:gd name="connsiteY37" fmla="*/ 0 h 1911096"/>
              <a:gd name="connsiteX38" fmla="*/ 652126 w 1932286"/>
              <a:gd name="connsiteY38" fmla="*/ 9144 h 1911096"/>
              <a:gd name="connsiteX39" fmla="*/ 533254 w 1932286"/>
              <a:gd name="connsiteY39" fmla="*/ 45720 h 1911096"/>
              <a:gd name="connsiteX40" fmla="*/ 432670 w 1932286"/>
              <a:gd name="connsiteY40" fmla="*/ 54864 h 1911096"/>
              <a:gd name="connsiteX41" fmla="*/ 350374 w 1932286"/>
              <a:gd name="connsiteY41" fmla="*/ 91440 h 1911096"/>
              <a:gd name="connsiteX42" fmla="*/ 304654 w 1932286"/>
              <a:gd name="connsiteY42" fmla="*/ 118872 h 1911096"/>
              <a:gd name="connsiteX43" fmla="*/ 231502 w 1932286"/>
              <a:gd name="connsiteY43" fmla="*/ 155448 h 1911096"/>
              <a:gd name="connsiteX44" fmla="*/ 112630 w 1932286"/>
              <a:gd name="connsiteY44" fmla="*/ 228600 h 1911096"/>
              <a:gd name="connsiteX45" fmla="*/ 39478 w 1932286"/>
              <a:gd name="connsiteY45" fmla="*/ 320040 h 1911096"/>
              <a:gd name="connsiteX46" fmla="*/ 21190 w 1932286"/>
              <a:gd name="connsiteY46" fmla="*/ 384048 h 19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32286" h="1911096">
                <a:moveTo>
                  <a:pt x="21190" y="384048"/>
                </a:moveTo>
                <a:cubicBezTo>
                  <a:pt x="16618" y="460248"/>
                  <a:pt x="-17786" y="464001"/>
                  <a:pt x="12046" y="777240"/>
                </a:cubicBezTo>
                <a:cubicBezTo>
                  <a:pt x="13491" y="792411"/>
                  <a:pt x="32180" y="800437"/>
                  <a:pt x="39478" y="813816"/>
                </a:cubicBezTo>
                <a:cubicBezTo>
                  <a:pt x="50594" y="834194"/>
                  <a:pt x="55794" y="857446"/>
                  <a:pt x="66910" y="877824"/>
                </a:cubicBezTo>
                <a:cubicBezTo>
                  <a:pt x="92442" y="924632"/>
                  <a:pt x="119630" y="970621"/>
                  <a:pt x="149206" y="1014984"/>
                </a:cubicBezTo>
                <a:cubicBezTo>
                  <a:pt x="155302" y="1024128"/>
                  <a:pt x="160342" y="1034072"/>
                  <a:pt x="167494" y="1042416"/>
                </a:cubicBezTo>
                <a:cubicBezTo>
                  <a:pt x="178715" y="1055507"/>
                  <a:pt x="193152" y="1065647"/>
                  <a:pt x="204070" y="1078992"/>
                </a:cubicBezTo>
                <a:cubicBezTo>
                  <a:pt x="220673" y="1099285"/>
                  <a:pt x="233004" y="1122857"/>
                  <a:pt x="249790" y="1143000"/>
                </a:cubicBezTo>
                <a:cubicBezTo>
                  <a:pt x="263588" y="1159557"/>
                  <a:pt x="282046" y="1171890"/>
                  <a:pt x="295510" y="1188720"/>
                </a:cubicBezTo>
                <a:cubicBezTo>
                  <a:pt x="306613" y="1202598"/>
                  <a:pt x="311839" y="1220562"/>
                  <a:pt x="322942" y="1234440"/>
                </a:cubicBezTo>
                <a:cubicBezTo>
                  <a:pt x="336406" y="1251270"/>
                  <a:pt x="354164" y="1264212"/>
                  <a:pt x="368662" y="1280160"/>
                </a:cubicBezTo>
                <a:cubicBezTo>
                  <a:pt x="384675" y="1297775"/>
                  <a:pt x="397549" y="1318191"/>
                  <a:pt x="414382" y="1335024"/>
                </a:cubicBezTo>
                <a:cubicBezTo>
                  <a:pt x="428182" y="1348824"/>
                  <a:pt x="445595" y="1358544"/>
                  <a:pt x="460102" y="1371600"/>
                </a:cubicBezTo>
                <a:cubicBezTo>
                  <a:pt x="476122" y="1386018"/>
                  <a:pt x="488992" y="1403856"/>
                  <a:pt x="505822" y="1417320"/>
                </a:cubicBezTo>
                <a:cubicBezTo>
                  <a:pt x="519700" y="1428423"/>
                  <a:pt x="537664" y="1433649"/>
                  <a:pt x="551542" y="1444752"/>
                </a:cubicBezTo>
                <a:cubicBezTo>
                  <a:pt x="568372" y="1458216"/>
                  <a:pt x="579832" y="1477795"/>
                  <a:pt x="597262" y="1490472"/>
                </a:cubicBezTo>
                <a:cubicBezTo>
                  <a:pt x="613798" y="1502498"/>
                  <a:pt x="634876" y="1506927"/>
                  <a:pt x="652126" y="1517904"/>
                </a:cubicBezTo>
                <a:cubicBezTo>
                  <a:pt x="668592" y="1528382"/>
                  <a:pt x="681111" y="1544439"/>
                  <a:pt x="697846" y="1554480"/>
                </a:cubicBezTo>
                <a:cubicBezTo>
                  <a:pt x="711921" y="1562925"/>
                  <a:pt x="729491" y="1564323"/>
                  <a:pt x="743566" y="1572768"/>
                </a:cubicBezTo>
                <a:cubicBezTo>
                  <a:pt x="760301" y="1582809"/>
                  <a:pt x="772922" y="1598708"/>
                  <a:pt x="789286" y="1609344"/>
                </a:cubicBezTo>
                <a:cubicBezTo>
                  <a:pt x="833990" y="1638402"/>
                  <a:pt x="880543" y="1664515"/>
                  <a:pt x="926446" y="1691640"/>
                </a:cubicBezTo>
                <a:cubicBezTo>
                  <a:pt x="947602" y="1704141"/>
                  <a:pt x="967638" y="1719090"/>
                  <a:pt x="990454" y="1728216"/>
                </a:cubicBezTo>
                <a:cubicBezTo>
                  <a:pt x="1005694" y="1734312"/>
                  <a:pt x="1021057" y="1740108"/>
                  <a:pt x="1036174" y="1746504"/>
                </a:cubicBezTo>
                <a:cubicBezTo>
                  <a:pt x="1126427" y="1784688"/>
                  <a:pt x="1215427" y="1829824"/>
                  <a:pt x="1310494" y="1856232"/>
                </a:cubicBezTo>
                <a:cubicBezTo>
                  <a:pt x="1416773" y="1885754"/>
                  <a:pt x="1371281" y="1866722"/>
                  <a:pt x="1484230" y="1883664"/>
                </a:cubicBezTo>
                <a:cubicBezTo>
                  <a:pt x="1514970" y="1888275"/>
                  <a:pt x="1545059" y="1896550"/>
                  <a:pt x="1575670" y="1901952"/>
                </a:cubicBezTo>
                <a:cubicBezTo>
                  <a:pt x="1596895" y="1905698"/>
                  <a:pt x="1618342" y="1908048"/>
                  <a:pt x="1639678" y="1911096"/>
                </a:cubicBezTo>
                <a:cubicBezTo>
                  <a:pt x="1705647" y="1889106"/>
                  <a:pt x="1669432" y="1907885"/>
                  <a:pt x="1731118" y="1792224"/>
                </a:cubicBezTo>
                <a:cubicBezTo>
                  <a:pt x="1817836" y="1629628"/>
                  <a:pt x="1829421" y="1605630"/>
                  <a:pt x="1877422" y="1417320"/>
                </a:cubicBezTo>
                <a:cubicBezTo>
                  <a:pt x="1898981" y="1332743"/>
                  <a:pt x="1932286" y="1161288"/>
                  <a:pt x="1932286" y="1161288"/>
                </a:cubicBezTo>
                <a:cubicBezTo>
                  <a:pt x="1929238" y="1021080"/>
                  <a:pt x="1933134" y="880549"/>
                  <a:pt x="1923142" y="740664"/>
                </a:cubicBezTo>
                <a:cubicBezTo>
                  <a:pt x="1920875" y="708923"/>
                  <a:pt x="1904083" y="679925"/>
                  <a:pt x="1895710" y="649224"/>
                </a:cubicBezTo>
                <a:cubicBezTo>
                  <a:pt x="1857139" y="507799"/>
                  <a:pt x="1888232" y="567171"/>
                  <a:pt x="1813414" y="438912"/>
                </a:cubicBezTo>
                <a:cubicBezTo>
                  <a:pt x="1789304" y="397580"/>
                  <a:pt x="1712132" y="270810"/>
                  <a:pt x="1676254" y="228600"/>
                </a:cubicBezTo>
                <a:cubicBezTo>
                  <a:pt x="1634618" y="179617"/>
                  <a:pt x="1587360" y="131497"/>
                  <a:pt x="1529950" y="100584"/>
                </a:cubicBezTo>
                <a:cubicBezTo>
                  <a:pt x="1509512" y="89579"/>
                  <a:pt x="1486977" y="82968"/>
                  <a:pt x="1465942" y="73152"/>
                </a:cubicBezTo>
                <a:cubicBezTo>
                  <a:pt x="1417977" y="50768"/>
                  <a:pt x="1372006" y="21466"/>
                  <a:pt x="1319638" y="9144"/>
                </a:cubicBezTo>
                <a:cubicBezTo>
                  <a:pt x="1292771" y="2822"/>
                  <a:pt x="1264774" y="3048"/>
                  <a:pt x="1237342" y="0"/>
                </a:cubicBezTo>
                <a:lnTo>
                  <a:pt x="652126" y="9144"/>
                </a:lnTo>
                <a:cubicBezTo>
                  <a:pt x="610756" y="11830"/>
                  <a:pt x="573840" y="37265"/>
                  <a:pt x="533254" y="45720"/>
                </a:cubicBezTo>
                <a:cubicBezTo>
                  <a:pt x="500295" y="52586"/>
                  <a:pt x="466198" y="51816"/>
                  <a:pt x="432670" y="54864"/>
                </a:cubicBezTo>
                <a:cubicBezTo>
                  <a:pt x="405238" y="67056"/>
                  <a:pt x="377224" y="78015"/>
                  <a:pt x="350374" y="91440"/>
                </a:cubicBezTo>
                <a:cubicBezTo>
                  <a:pt x="334478" y="99388"/>
                  <a:pt x="320302" y="110446"/>
                  <a:pt x="304654" y="118872"/>
                </a:cubicBezTo>
                <a:cubicBezTo>
                  <a:pt x="280650" y="131797"/>
                  <a:pt x="255596" y="142692"/>
                  <a:pt x="231502" y="155448"/>
                </a:cubicBezTo>
                <a:cubicBezTo>
                  <a:pt x="191909" y="176409"/>
                  <a:pt x="147102" y="197958"/>
                  <a:pt x="112630" y="228600"/>
                </a:cubicBezTo>
                <a:cubicBezTo>
                  <a:pt x="92388" y="246593"/>
                  <a:pt x="46626" y="289066"/>
                  <a:pt x="39478" y="320040"/>
                </a:cubicBezTo>
                <a:cubicBezTo>
                  <a:pt x="33995" y="343800"/>
                  <a:pt x="25762" y="307848"/>
                  <a:pt x="21190" y="384048"/>
                </a:cubicBezTo>
                <a:close/>
              </a:path>
            </a:pathLst>
          </a:cu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CC0EC941-B23D-4107-87F7-08E725F04C26}"/>
              </a:ext>
            </a:extLst>
          </p:cNvPr>
          <p:cNvSpPr/>
          <p:nvPr/>
        </p:nvSpPr>
        <p:spPr>
          <a:xfrm>
            <a:off x="7636220" y="1298120"/>
            <a:ext cx="978485" cy="896112"/>
          </a:xfrm>
          <a:custGeom>
            <a:avLst/>
            <a:gdLst>
              <a:gd name="connsiteX0" fmla="*/ 9221 w 978485"/>
              <a:gd name="connsiteY0" fmla="*/ 128016 h 896112"/>
              <a:gd name="connsiteX1" fmla="*/ 77 w 978485"/>
              <a:gd name="connsiteY1" fmla="*/ 265176 h 896112"/>
              <a:gd name="connsiteX2" fmla="*/ 45797 w 978485"/>
              <a:gd name="connsiteY2" fmla="*/ 630936 h 896112"/>
              <a:gd name="connsiteX3" fmla="*/ 82373 w 978485"/>
              <a:gd name="connsiteY3" fmla="*/ 722376 h 896112"/>
              <a:gd name="connsiteX4" fmla="*/ 118949 w 978485"/>
              <a:gd name="connsiteY4" fmla="*/ 768096 h 896112"/>
              <a:gd name="connsiteX5" fmla="*/ 219533 w 978485"/>
              <a:gd name="connsiteY5" fmla="*/ 850392 h 896112"/>
              <a:gd name="connsiteX6" fmla="*/ 265253 w 978485"/>
              <a:gd name="connsiteY6" fmla="*/ 868680 h 896112"/>
              <a:gd name="connsiteX7" fmla="*/ 438989 w 978485"/>
              <a:gd name="connsiteY7" fmla="*/ 896112 h 896112"/>
              <a:gd name="connsiteX8" fmla="*/ 868757 w 978485"/>
              <a:gd name="connsiteY8" fmla="*/ 868680 h 896112"/>
              <a:gd name="connsiteX9" fmla="*/ 941909 w 978485"/>
              <a:gd name="connsiteY9" fmla="*/ 832104 h 896112"/>
              <a:gd name="connsiteX10" fmla="*/ 978485 w 978485"/>
              <a:gd name="connsiteY10" fmla="*/ 777240 h 896112"/>
              <a:gd name="connsiteX11" fmla="*/ 969341 w 978485"/>
              <a:gd name="connsiteY11" fmla="*/ 594360 h 896112"/>
              <a:gd name="connsiteX12" fmla="*/ 941909 w 978485"/>
              <a:gd name="connsiteY12" fmla="*/ 539496 h 896112"/>
              <a:gd name="connsiteX13" fmla="*/ 887045 w 978485"/>
              <a:gd name="connsiteY13" fmla="*/ 411480 h 896112"/>
              <a:gd name="connsiteX14" fmla="*/ 859613 w 978485"/>
              <a:gd name="connsiteY14" fmla="*/ 374904 h 896112"/>
              <a:gd name="connsiteX15" fmla="*/ 795605 w 978485"/>
              <a:gd name="connsiteY15" fmla="*/ 274320 h 896112"/>
              <a:gd name="connsiteX16" fmla="*/ 621869 w 978485"/>
              <a:gd name="connsiteY16" fmla="*/ 146304 h 896112"/>
              <a:gd name="connsiteX17" fmla="*/ 567005 w 978485"/>
              <a:gd name="connsiteY17" fmla="*/ 109728 h 896112"/>
              <a:gd name="connsiteX18" fmla="*/ 448133 w 978485"/>
              <a:gd name="connsiteY18" fmla="*/ 54864 h 896112"/>
              <a:gd name="connsiteX19" fmla="*/ 411557 w 978485"/>
              <a:gd name="connsiteY19" fmla="*/ 36576 h 896112"/>
              <a:gd name="connsiteX20" fmla="*/ 365837 w 978485"/>
              <a:gd name="connsiteY20" fmla="*/ 27432 h 896112"/>
              <a:gd name="connsiteX21" fmla="*/ 228677 w 978485"/>
              <a:gd name="connsiteY21" fmla="*/ 0 h 896112"/>
              <a:gd name="connsiteX22" fmla="*/ 36653 w 978485"/>
              <a:gd name="connsiteY22" fmla="*/ 36576 h 896112"/>
              <a:gd name="connsiteX23" fmla="*/ 77 w 978485"/>
              <a:gd name="connsiteY23" fmla="*/ 73152 h 896112"/>
              <a:gd name="connsiteX24" fmla="*/ 9221 w 978485"/>
              <a:gd name="connsiteY24" fmla="*/ 128016 h 896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978485" h="896112">
                <a:moveTo>
                  <a:pt x="9221" y="128016"/>
                </a:moveTo>
                <a:cubicBezTo>
                  <a:pt x="9221" y="160020"/>
                  <a:pt x="-988" y="219367"/>
                  <a:pt x="77" y="265176"/>
                </a:cubicBezTo>
                <a:cubicBezTo>
                  <a:pt x="3439" y="409732"/>
                  <a:pt x="5374" y="503892"/>
                  <a:pt x="45797" y="630936"/>
                </a:cubicBezTo>
                <a:cubicBezTo>
                  <a:pt x="55751" y="662219"/>
                  <a:pt x="66925" y="693410"/>
                  <a:pt x="82373" y="722376"/>
                </a:cubicBezTo>
                <a:cubicBezTo>
                  <a:pt x="91557" y="739597"/>
                  <a:pt x="105893" y="753589"/>
                  <a:pt x="118949" y="768096"/>
                </a:cubicBezTo>
                <a:cubicBezTo>
                  <a:pt x="152881" y="805798"/>
                  <a:pt x="174607" y="825887"/>
                  <a:pt x="219533" y="850392"/>
                </a:cubicBezTo>
                <a:cubicBezTo>
                  <a:pt x="233943" y="858252"/>
                  <a:pt x="249393" y="864451"/>
                  <a:pt x="265253" y="868680"/>
                </a:cubicBezTo>
                <a:cubicBezTo>
                  <a:pt x="332970" y="886738"/>
                  <a:pt x="370897" y="888546"/>
                  <a:pt x="438989" y="896112"/>
                </a:cubicBezTo>
                <a:cubicBezTo>
                  <a:pt x="582245" y="886968"/>
                  <a:pt x="726358" y="886803"/>
                  <a:pt x="868757" y="868680"/>
                </a:cubicBezTo>
                <a:cubicBezTo>
                  <a:pt x="895801" y="865238"/>
                  <a:pt x="920966" y="849557"/>
                  <a:pt x="941909" y="832104"/>
                </a:cubicBezTo>
                <a:cubicBezTo>
                  <a:pt x="958794" y="818033"/>
                  <a:pt x="966293" y="795528"/>
                  <a:pt x="978485" y="777240"/>
                </a:cubicBezTo>
                <a:cubicBezTo>
                  <a:pt x="975437" y="716280"/>
                  <a:pt x="978622" y="654686"/>
                  <a:pt x="969341" y="594360"/>
                </a:cubicBezTo>
                <a:cubicBezTo>
                  <a:pt x="966232" y="574151"/>
                  <a:pt x="949963" y="558289"/>
                  <a:pt x="941909" y="539496"/>
                </a:cubicBezTo>
                <a:cubicBezTo>
                  <a:pt x="914878" y="476425"/>
                  <a:pt x="920171" y="466691"/>
                  <a:pt x="887045" y="411480"/>
                </a:cubicBezTo>
                <a:cubicBezTo>
                  <a:pt x="879204" y="398412"/>
                  <a:pt x="867454" y="387972"/>
                  <a:pt x="859613" y="374904"/>
                </a:cubicBezTo>
                <a:cubicBezTo>
                  <a:pt x="813131" y="297434"/>
                  <a:pt x="854806" y="340921"/>
                  <a:pt x="795605" y="274320"/>
                </a:cubicBezTo>
                <a:cubicBezTo>
                  <a:pt x="740746" y="212604"/>
                  <a:pt x="707815" y="203601"/>
                  <a:pt x="621869" y="146304"/>
                </a:cubicBezTo>
                <a:cubicBezTo>
                  <a:pt x="603581" y="134112"/>
                  <a:pt x="586664" y="119558"/>
                  <a:pt x="567005" y="109728"/>
                </a:cubicBezTo>
                <a:cubicBezTo>
                  <a:pt x="449702" y="51077"/>
                  <a:pt x="578249" y="114008"/>
                  <a:pt x="448133" y="54864"/>
                </a:cubicBezTo>
                <a:cubicBezTo>
                  <a:pt x="435724" y="49223"/>
                  <a:pt x="424489" y="40887"/>
                  <a:pt x="411557" y="36576"/>
                </a:cubicBezTo>
                <a:cubicBezTo>
                  <a:pt x="396813" y="31661"/>
                  <a:pt x="380831" y="31521"/>
                  <a:pt x="365837" y="27432"/>
                </a:cubicBezTo>
                <a:cubicBezTo>
                  <a:pt x="254395" y="-2961"/>
                  <a:pt x="373649" y="16108"/>
                  <a:pt x="228677" y="0"/>
                </a:cubicBezTo>
                <a:cubicBezTo>
                  <a:pt x="147248" y="9048"/>
                  <a:pt x="91285" y="-10251"/>
                  <a:pt x="36653" y="36576"/>
                </a:cubicBezTo>
                <a:cubicBezTo>
                  <a:pt x="23562" y="47797"/>
                  <a:pt x="12269" y="60960"/>
                  <a:pt x="77" y="73152"/>
                </a:cubicBezTo>
                <a:cubicBezTo>
                  <a:pt x="10266" y="113910"/>
                  <a:pt x="9221" y="96012"/>
                  <a:pt x="9221" y="128016"/>
                </a:cubicBez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1ED7FD4-D14F-83CF-55EE-DF7EF7CFA33B}"/>
              </a:ext>
            </a:extLst>
          </p:cNvPr>
          <p:cNvSpPr/>
          <p:nvPr/>
        </p:nvSpPr>
        <p:spPr>
          <a:xfrm>
            <a:off x="453154" y="938092"/>
            <a:ext cx="8348099" cy="5420946"/>
          </a:xfrm>
          <a:custGeom>
            <a:avLst/>
            <a:gdLst>
              <a:gd name="connsiteX0" fmla="*/ 5316467 w 8348099"/>
              <a:gd name="connsiteY0" fmla="*/ 16770 h 5420946"/>
              <a:gd name="connsiteX1" fmla="*/ 2686556 w 8348099"/>
              <a:gd name="connsiteY1" fmla="*/ 8678 h 5420946"/>
              <a:gd name="connsiteX2" fmla="*/ 1602223 w 8348099"/>
              <a:gd name="connsiteY2" fmla="*/ 16770 h 5420946"/>
              <a:gd name="connsiteX3" fmla="*/ 1529395 w 8348099"/>
              <a:gd name="connsiteY3" fmla="*/ 24862 h 5420946"/>
              <a:gd name="connsiteX4" fmla="*/ 1464658 w 8348099"/>
              <a:gd name="connsiteY4" fmla="*/ 41046 h 5420946"/>
              <a:gd name="connsiteX5" fmla="*/ 1375646 w 8348099"/>
              <a:gd name="connsiteY5" fmla="*/ 57230 h 5420946"/>
              <a:gd name="connsiteX6" fmla="*/ 1238081 w 8348099"/>
              <a:gd name="connsiteY6" fmla="*/ 97690 h 5420946"/>
              <a:gd name="connsiteX7" fmla="*/ 1092425 w 8348099"/>
              <a:gd name="connsiteY7" fmla="*/ 138150 h 5420946"/>
              <a:gd name="connsiteX8" fmla="*/ 1003412 w 8348099"/>
              <a:gd name="connsiteY8" fmla="*/ 154334 h 5420946"/>
              <a:gd name="connsiteX9" fmla="*/ 922492 w 8348099"/>
              <a:gd name="connsiteY9" fmla="*/ 178610 h 5420946"/>
              <a:gd name="connsiteX10" fmla="*/ 744467 w 8348099"/>
              <a:gd name="connsiteY10" fmla="*/ 194795 h 5420946"/>
              <a:gd name="connsiteX11" fmla="*/ 687823 w 8348099"/>
              <a:gd name="connsiteY11" fmla="*/ 202887 h 5420946"/>
              <a:gd name="connsiteX12" fmla="*/ 598811 w 8348099"/>
              <a:gd name="connsiteY12" fmla="*/ 210979 h 5420946"/>
              <a:gd name="connsiteX13" fmla="*/ 202301 w 8348099"/>
              <a:gd name="connsiteY13" fmla="*/ 437556 h 5420946"/>
              <a:gd name="connsiteX14" fmla="*/ 72828 w 8348099"/>
              <a:gd name="connsiteY14" fmla="*/ 583212 h 5420946"/>
              <a:gd name="connsiteX15" fmla="*/ 32368 w 8348099"/>
              <a:gd name="connsiteY15" fmla="*/ 647948 h 5420946"/>
              <a:gd name="connsiteX16" fmla="*/ 0 w 8348099"/>
              <a:gd name="connsiteY16" fmla="*/ 769329 h 5420946"/>
              <a:gd name="connsiteX17" fmla="*/ 8092 w 8348099"/>
              <a:gd name="connsiteY17" fmla="*/ 987814 h 5420946"/>
              <a:gd name="connsiteX18" fmla="*/ 16184 w 8348099"/>
              <a:gd name="connsiteY18" fmla="*/ 1238667 h 5420946"/>
              <a:gd name="connsiteX19" fmla="*/ 40460 w 8348099"/>
              <a:gd name="connsiteY19" fmla="*/ 1368140 h 5420946"/>
              <a:gd name="connsiteX20" fmla="*/ 56644 w 8348099"/>
              <a:gd name="connsiteY20" fmla="*/ 1586625 h 5420946"/>
              <a:gd name="connsiteX21" fmla="*/ 64736 w 8348099"/>
              <a:gd name="connsiteY21" fmla="*/ 1708005 h 5420946"/>
              <a:gd name="connsiteX22" fmla="*/ 89012 w 8348099"/>
              <a:gd name="connsiteY22" fmla="*/ 1837478 h 5420946"/>
              <a:gd name="connsiteX23" fmla="*/ 129473 w 8348099"/>
              <a:gd name="connsiteY23" fmla="*/ 2072147 h 5420946"/>
              <a:gd name="connsiteX24" fmla="*/ 137565 w 8348099"/>
              <a:gd name="connsiteY24" fmla="*/ 2306816 h 5420946"/>
              <a:gd name="connsiteX25" fmla="*/ 169933 w 8348099"/>
              <a:gd name="connsiteY25" fmla="*/ 2800430 h 5420946"/>
              <a:gd name="connsiteX26" fmla="*/ 178025 w 8348099"/>
              <a:gd name="connsiteY26" fmla="*/ 2865166 h 5420946"/>
              <a:gd name="connsiteX27" fmla="*/ 194209 w 8348099"/>
              <a:gd name="connsiteY27" fmla="*/ 3027007 h 5420946"/>
              <a:gd name="connsiteX28" fmla="*/ 210393 w 8348099"/>
              <a:gd name="connsiteY28" fmla="*/ 3083651 h 5420946"/>
              <a:gd name="connsiteX29" fmla="*/ 234669 w 8348099"/>
              <a:gd name="connsiteY29" fmla="*/ 3294044 h 5420946"/>
              <a:gd name="connsiteX30" fmla="*/ 283221 w 8348099"/>
              <a:gd name="connsiteY30" fmla="*/ 3472069 h 5420946"/>
              <a:gd name="connsiteX31" fmla="*/ 339865 w 8348099"/>
              <a:gd name="connsiteY31" fmla="*/ 3601541 h 5420946"/>
              <a:gd name="connsiteX32" fmla="*/ 372234 w 8348099"/>
              <a:gd name="connsiteY32" fmla="*/ 3666278 h 5420946"/>
              <a:gd name="connsiteX33" fmla="*/ 469338 w 8348099"/>
              <a:gd name="connsiteY33" fmla="*/ 3771474 h 5420946"/>
              <a:gd name="connsiteX34" fmla="*/ 558350 w 8348099"/>
              <a:gd name="connsiteY34" fmla="*/ 3836210 h 5420946"/>
              <a:gd name="connsiteX35" fmla="*/ 582627 w 8348099"/>
              <a:gd name="connsiteY35" fmla="*/ 3892855 h 5420946"/>
              <a:gd name="connsiteX36" fmla="*/ 614995 w 8348099"/>
              <a:gd name="connsiteY36" fmla="*/ 3925223 h 5420946"/>
              <a:gd name="connsiteX37" fmla="*/ 655455 w 8348099"/>
              <a:gd name="connsiteY37" fmla="*/ 3973775 h 5420946"/>
              <a:gd name="connsiteX38" fmla="*/ 671639 w 8348099"/>
              <a:gd name="connsiteY38" fmla="*/ 3998051 h 5420946"/>
              <a:gd name="connsiteX39" fmla="*/ 728283 w 8348099"/>
              <a:gd name="connsiteY39" fmla="*/ 4095156 h 5420946"/>
              <a:gd name="connsiteX40" fmla="*/ 752559 w 8348099"/>
              <a:gd name="connsiteY40" fmla="*/ 4135616 h 5420946"/>
              <a:gd name="connsiteX41" fmla="*/ 776835 w 8348099"/>
              <a:gd name="connsiteY41" fmla="*/ 4159892 h 5420946"/>
              <a:gd name="connsiteX42" fmla="*/ 833480 w 8348099"/>
              <a:gd name="connsiteY42" fmla="*/ 4273180 h 5420946"/>
              <a:gd name="connsiteX43" fmla="*/ 865848 w 8348099"/>
              <a:gd name="connsiteY43" fmla="*/ 4297456 h 5420946"/>
              <a:gd name="connsiteX44" fmla="*/ 954860 w 8348099"/>
              <a:gd name="connsiteY44" fmla="*/ 4394561 h 5420946"/>
              <a:gd name="connsiteX45" fmla="*/ 1027688 w 8348099"/>
              <a:gd name="connsiteY45" fmla="*/ 4451205 h 5420946"/>
              <a:gd name="connsiteX46" fmla="*/ 1108609 w 8348099"/>
              <a:gd name="connsiteY46" fmla="*/ 4564494 h 5420946"/>
              <a:gd name="connsiteX47" fmla="*/ 1140977 w 8348099"/>
              <a:gd name="connsiteY47" fmla="*/ 4613046 h 5420946"/>
              <a:gd name="connsiteX48" fmla="*/ 1189529 w 8348099"/>
              <a:gd name="connsiteY48" fmla="*/ 4645414 h 5420946"/>
              <a:gd name="connsiteX49" fmla="*/ 1205713 w 8348099"/>
              <a:gd name="connsiteY49" fmla="*/ 4677782 h 5420946"/>
              <a:gd name="connsiteX50" fmla="*/ 1246173 w 8348099"/>
              <a:gd name="connsiteY50" fmla="*/ 4734426 h 5420946"/>
              <a:gd name="connsiteX51" fmla="*/ 1254265 w 8348099"/>
              <a:gd name="connsiteY51" fmla="*/ 4758702 h 5420946"/>
              <a:gd name="connsiteX52" fmla="*/ 1302818 w 8348099"/>
              <a:gd name="connsiteY52" fmla="*/ 4807255 h 5420946"/>
              <a:gd name="connsiteX53" fmla="*/ 1327094 w 8348099"/>
              <a:gd name="connsiteY53" fmla="*/ 4823439 h 5420946"/>
              <a:gd name="connsiteX54" fmla="*/ 1351370 w 8348099"/>
              <a:gd name="connsiteY54" fmla="*/ 4855807 h 5420946"/>
              <a:gd name="connsiteX55" fmla="*/ 1464658 w 8348099"/>
              <a:gd name="connsiteY55" fmla="*/ 4944819 h 5420946"/>
              <a:gd name="connsiteX56" fmla="*/ 1521303 w 8348099"/>
              <a:gd name="connsiteY56" fmla="*/ 4993372 h 5420946"/>
              <a:gd name="connsiteX57" fmla="*/ 1577947 w 8348099"/>
              <a:gd name="connsiteY57" fmla="*/ 5033832 h 5420946"/>
              <a:gd name="connsiteX58" fmla="*/ 1602223 w 8348099"/>
              <a:gd name="connsiteY58" fmla="*/ 5098568 h 5420946"/>
              <a:gd name="connsiteX59" fmla="*/ 1642683 w 8348099"/>
              <a:gd name="connsiteY59" fmla="*/ 5106660 h 5420946"/>
              <a:gd name="connsiteX60" fmla="*/ 1683143 w 8348099"/>
              <a:gd name="connsiteY60" fmla="*/ 5130936 h 5420946"/>
              <a:gd name="connsiteX61" fmla="*/ 1715511 w 8348099"/>
              <a:gd name="connsiteY61" fmla="*/ 5147120 h 5420946"/>
              <a:gd name="connsiteX62" fmla="*/ 1731696 w 8348099"/>
              <a:gd name="connsiteY62" fmla="*/ 5171396 h 5420946"/>
              <a:gd name="connsiteX63" fmla="*/ 1780248 w 8348099"/>
              <a:gd name="connsiteY63" fmla="*/ 5203764 h 5420946"/>
              <a:gd name="connsiteX64" fmla="*/ 1836892 w 8348099"/>
              <a:gd name="connsiteY64" fmla="*/ 5228041 h 5420946"/>
              <a:gd name="connsiteX65" fmla="*/ 1877352 w 8348099"/>
              <a:gd name="connsiteY65" fmla="*/ 5252317 h 5420946"/>
              <a:gd name="connsiteX66" fmla="*/ 1901628 w 8348099"/>
              <a:gd name="connsiteY66" fmla="*/ 5268501 h 5420946"/>
              <a:gd name="connsiteX67" fmla="*/ 1942088 w 8348099"/>
              <a:gd name="connsiteY67" fmla="*/ 5284685 h 5420946"/>
              <a:gd name="connsiteX68" fmla="*/ 1998733 w 8348099"/>
              <a:gd name="connsiteY68" fmla="*/ 5300869 h 5420946"/>
              <a:gd name="connsiteX69" fmla="*/ 2047285 w 8348099"/>
              <a:gd name="connsiteY69" fmla="*/ 5325145 h 5420946"/>
              <a:gd name="connsiteX70" fmla="*/ 2192942 w 8348099"/>
              <a:gd name="connsiteY70" fmla="*/ 5373697 h 5420946"/>
              <a:gd name="connsiteX71" fmla="*/ 2516623 w 8348099"/>
              <a:gd name="connsiteY71" fmla="*/ 5397973 h 5420946"/>
              <a:gd name="connsiteX72" fmla="*/ 2670372 w 8348099"/>
              <a:gd name="connsiteY72" fmla="*/ 5373697 h 5420946"/>
              <a:gd name="connsiteX73" fmla="*/ 2735108 w 8348099"/>
              <a:gd name="connsiteY73" fmla="*/ 5357513 h 5420946"/>
              <a:gd name="connsiteX74" fmla="*/ 2791752 w 8348099"/>
              <a:gd name="connsiteY74" fmla="*/ 5341329 h 5420946"/>
              <a:gd name="connsiteX75" fmla="*/ 2880765 w 8348099"/>
              <a:gd name="connsiteY75" fmla="*/ 5325145 h 5420946"/>
              <a:gd name="connsiteX76" fmla="*/ 3034513 w 8348099"/>
              <a:gd name="connsiteY76" fmla="*/ 5300869 h 5420946"/>
              <a:gd name="connsiteX77" fmla="*/ 3859901 w 8348099"/>
              <a:gd name="connsiteY77" fmla="*/ 5284685 h 5420946"/>
              <a:gd name="connsiteX78" fmla="*/ 3932729 w 8348099"/>
              <a:gd name="connsiteY78" fmla="*/ 5260409 h 5420946"/>
              <a:gd name="connsiteX79" fmla="*/ 3997465 w 8348099"/>
              <a:gd name="connsiteY79" fmla="*/ 5244225 h 5420946"/>
              <a:gd name="connsiteX80" fmla="*/ 4110754 w 8348099"/>
              <a:gd name="connsiteY80" fmla="*/ 5203764 h 5420946"/>
              <a:gd name="connsiteX81" fmla="*/ 4207858 w 8348099"/>
              <a:gd name="connsiteY81" fmla="*/ 5163304 h 5420946"/>
              <a:gd name="connsiteX82" fmla="*/ 4280687 w 8348099"/>
              <a:gd name="connsiteY82" fmla="*/ 5122844 h 5420946"/>
              <a:gd name="connsiteX83" fmla="*/ 4410159 w 8348099"/>
              <a:gd name="connsiteY83" fmla="*/ 5090476 h 5420946"/>
              <a:gd name="connsiteX84" fmla="*/ 4563908 w 8348099"/>
              <a:gd name="connsiteY84" fmla="*/ 5066200 h 5420946"/>
              <a:gd name="connsiteX85" fmla="*/ 4717657 w 8348099"/>
              <a:gd name="connsiteY85" fmla="*/ 5025740 h 5420946"/>
              <a:gd name="connsiteX86" fmla="*/ 4830945 w 8348099"/>
              <a:gd name="connsiteY86" fmla="*/ 5009556 h 5420946"/>
              <a:gd name="connsiteX87" fmla="*/ 4903773 w 8348099"/>
              <a:gd name="connsiteY87" fmla="*/ 4993372 h 5420946"/>
              <a:gd name="connsiteX88" fmla="*/ 5025154 w 8348099"/>
              <a:gd name="connsiteY88" fmla="*/ 4977187 h 5420946"/>
              <a:gd name="connsiteX89" fmla="*/ 5065614 w 8348099"/>
              <a:gd name="connsiteY89" fmla="*/ 4961003 h 5420946"/>
              <a:gd name="connsiteX90" fmla="*/ 5162719 w 8348099"/>
              <a:gd name="connsiteY90" fmla="*/ 4944819 h 5420946"/>
              <a:gd name="connsiteX91" fmla="*/ 5251731 w 8348099"/>
              <a:gd name="connsiteY91" fmla="*/ 4928635 h 5420946"/>
              <a:gd name="connsiteX92" fmla="*/ 5332651 w 8348099"/>
              <a:gd name="connsiteY92" fmla="*/ 4912451 h 5420946"/>
              <a:gd name="connsiteX93" fmla="*/ 5381204 w 8348099"/>
              <a:gd name="connsiteY93" fmla="*/ 4888175 h 5420946"/>
              <a:gd name="connsiteX94" fmla="*/ 5445940 w 8348099"/>
              <a:gd name="connsiteY94" fmla="*/ 4871991 h 5420946"/>
              <a:gd name="connsiteX95" fmla="*/ 5502584 w 8348099"/>
              <a:gd name="connsiteY95" fmla="*/ 4855807 h 5420946"/>
              <a:gd name="connsiteX96" fmla="*/ 5591596 w 8348099"/>
              <a:gd name="connsiteY96" fmla="*/ 4831531 h 5420946"/>
              <a:gd name="connsiteX97" fmla="*/ 5656333 w 8348099"/>
              <a:gd name="connsiteY97" fmla="*/ 4807255 h 5420946"/>
              <a:gd name="connsiteX98" fmla="*/ 5712977 w 8348099"/>
              <a:gd name="connsiteY98" fmla="*/ 4791071 h 5420946"/>
              <a:gd name="connsiteX99" fmla="*/ 5801989 w 8348099"/>
              <a:gd name="connsiteY99" fmla="*/ 4758702 h 5420946"/>
              <a:gd name="connsiteX100" fmla="*/ 5874818 w 8348099"/>
              <a:gd name="connsiteY100" fmla="*/ 4742518 h 5420946"/>
              <a:gd name="connsiteX101" fmla="*/ 5988106 w 8348099"/>
              <a:gd name="connsiteY101" fmla="*/ 4702058 h 5420946"/>
              <a:gd name="connsiteX102" fmla="*/ 6069027 w 8348099"/>
              <a:gd name="connsiteY102" fmla="*/ 4685874 h 5420946"/>
              <a:gd name="connsiteX103" fmla="*/ 6158039 w 8348099"/>
              <a:gd name="connsiteY103" fmla="*/ 4653506 h 5420946"/>
              <a:gd name="connsiteX104" fmla="*/ 6230867 w 8348099"/>
              <a:gd name="connsiteY104" fmla="*/ 4637322 h 5420946"/>
              <a:gd name="connsiteX105" fmla="*/ 6263235 w 8348099"/>
              <a:gd name="connsiteY105" fmla="*/ 4621138 h 5420946"/>
              <a:gd name="connsiteX106" fmla="*/ 6303696 w 8348099"/>
              <a:gd name="connsiteY106" fmla="*/ 4604954 h 5420946"/>
              <a:gd name="connsiteX107" fmla="*/ 6344156 w 8348099"/>
              <a:gd name="connsiteY107" fmla="*/ 4580678 h 5420946"/>
              <a:gd name="connsiteX108" fmla="*/ 6433168 w 8348099"/>
              <a:gd name="connsiteY108" fmla="*/ 4548310 h 5420946"/>
              <a:gd name="connsiteX109" fmla="*/ 6465536 w 8348099"/>
              <a:gd name="connsiteY109" fmla="*/ 4532125 h 5420946"/>
              <a:gd name="connsiteX110" fmla="*/ 6505996 w 8348099"/>
              <a:gd name="connsiteY110" fmla="*/ 4507849 h 5420946"/>
              <a:gd name="connsiteX111" fmla="*/ 6538365 w 8348099"/>
              <a:gd name="connsiteY111" fmla="*/ 4499757 h 5420946"/>
              <a:gd name="connsiteX112" fmla="*/ 6570733 w 8348099"/>
              <a:gd name="connsiteY112" fmla="*/ 4467389 h 5420946"/>
              <a:gd name="connsiteX113" fmla="*/ 6578825 w 8348099"/>
              <a:gd name="connsiteY113" fmla="*/ 4443113 h 5420946"/>
              <a:gd name="connsiteX114" fmla="*/ 6611193 w 8348099"/>
              <a:gd name="connsiteY114" fmla="*/ 4394561 h 5420946"/>
              <a:gd name="connsiteX115" fmla="*/ 6667837 w 8348099"/>
              <a:gd name="connsiteY115" fmla="*/ 4321733 h 5420946"/>
              <a:gd name="connsiteX116" fmla="*/ 6716389 w 8348099"/>
              <a:gd name="connsiteY116" fmla="*/ 4224628 h 5420946"/>
              <a:gd name="connsiteX117" fmla="*/ 6756850 w 8348099"/>
              <a:gd name="connsiteY117" fmla="*/ 4159892 h 5420946"/>
              <a:gd name="connsiteX118" fmla="*/ 6773034 w 8348099"/>
              <a:gd name="connsiteY118" fmla="*/ 4111340 h 5420946"/>
              <a:gd name="connsiteX119" fmla="*/ 6805402 w 8348099"/>
              <a:gd name="connsiteY119" fmla="*/ 4038511 h 5420946"/>
              <a:gd name="connsiteX120" fmla="*/ 6837770 w 8348099"/>
              <a:gd name="connsiteY120" fmla="*/ 3981867 h 5420946"/>
              <a:gd name="connsiteX121" fmla="*/ 6845862 w 8348099"/>
              <a:gd name="connsiteY121" fmla="*/ 3957591 h 5420946"/>
              <a:gd name="connsiteX122" fmla="*/ 6870138 w 8348099"/>
              <a:gd name="connsiteY122" fmla="*/ 3909039 h 5420946"/>
              <a:gd name="connsiteX123" fmla="*/ 6886322 w 8348099"/>
              <a:gd name="connsiteY123" fmla="*/ 3844302 h 5420946"/>
              <a:gd name="connsiteX124" fmla="*/ 6894414 w 8348099"/>
              <a:gd name="connsiteY124" fmla="*/ 3811934 h 5420946"/>
              <a:gd name="connsiteX125" fmla="*/ 6902506 w 8348099"/>
              <a:gd name="connsiteY125" fmla="*/ 3763382 h 5420946"/>
              <a:gd name="connsiteX126" fmla="*/ 6918690 w 8348099"/>
              <a:gd name="connsiteY126" fmla="*/ 3714830 h 5420946"/>
              <a:gd name="connsiteX127" fmla="*/ 6934874 w 8348099"/>
              <a:gd name="connsiteY127" fmla="*/ 3650094 h 5420946"/>
              <a:gd name="connsiteX128" fmla="*/ 6951058 w 8348099"/>
              <a:gd name="connsiteY128" fmla="*/ 3601541 h 5420946"/>
              <a:gd name="connsiteX129" fmla="*/ 7007703 w 8348099"/>
              <a:gd name="connsiteY129" fmla="*/ 3415425 h 5420946"/>
              <a:gd name="connsiteX130" fmla="*/ 7040071 w 8348099"/>
              <a:gd name="connsiteY130" fmla="*/ 3261676 h 5420946"/>
              <a:gd name="connsiteX131" fmla="*/ 7064347 w 8348099"/>
              <a:gd name="connsiteY131" fmla="*/ 3188848 h 5420946"/>
              <a:gd name="connsiteX132" fmla="*/ 7080531 w 8348099"/>
              <a:gd name="connsiteY132" fmla="*/ 3132203 h 5420946"/>
              <a:gd name="connsiteX133" fmla="*/ 7104807 w 8348099"/>
              <a:gd name="connsiteY133" fmla="*/ 3035099 h 5420946"/>
              <a:gd name="connsiteX134" fmla="*/ 7137175 w 8348099"/>
              <a:gd name="connsiteY134" fmla="*/ 2921810 h 5420946"/>
              <a:gd name="connsiteX135" fmla="*/ 7153359 w 8348099"/>
              <a:gd name="connsiteY135" fmla="*/ 2857074 h 5420946"/>
              <a:gd name="connsiteX136" fmla="*/ 7169543 w 8348099"/>
              <a:gd name="connsiteY136" fmla="*/ 2800430 h 5420946"/>
              <a:gd name="connsiteX137" fmla="*/ 7185727 w 8348099"/>
              <a:gd name="connsiteY137" fmla="*/ 2751878 h 5420946"/>
              <a:gd name="connsiteX138" fmla="*/ 7210004 w 8348099"/>
              <a:gd name="connsiteY138" fmla="*/ 2646681 h 5420946"/>
              <a:gd name="connsiteX139" fmla="*/ 7274740 w 8348099"/>
              <a:gd name="connsiteY139" fmla="*/ 2444380 h 5420946"/>
              <a:gd name="connsiteX140" fmla="*/ 7307108 w 8348099"/>
              <a:gd name="connsiteY140" fmla="*/ 2339184 h 5420946"/>
              <a:gd name="connsiteX141" fmla="*/ 7331384 w 8348099"/>
              <a:gd name="connsiteY141" fmla="*/ 2233987 h 5420946"/>
              <a:gd name="connsiteX142" fmla="*/ 7339476 w 8348099"/>
              <a:gd name="connsiteY142" fmla="*/ 2185435 h 5420946"/>
              <a:gd name="connsiteX143" fmla="*/ 7355660 w 8348099"/>
              <a:gd name="connsiteY143" fmla="*/ 2144975 h 5420946"/>
              <a:gd name="connsiteX144" fmla="*/ 7371844 w 8348099"/>
              <a:gd name="connsiteY144" fmla="*/ 2072147 h 5420946"/>
              <a:gd name="connsiteX145" fmla="*/ 7388028 w 8348099"/>
              <a:gd name="connsiteY145" fmla="*/ 2039779 h 5420946"/>
              <a:gd name="connsiteX146" fmla="*/ 7477041 w 8348099"/>
              <a:gd name="connsiteY146" fmla="*/ 1910306 h 5420946"/>
              <a:gd name="connsiteX147" fmla="*/ 7501317 w 8348099"/>
              <a:gd name="connsiteY147" fmla="*/ 1877938 h 5420946"/>
              <a:gd name="connsiteX148" fmla="*/ 7663158 w 8348099"/>
              <a:gd name="connsiteY148" fmla="*/ 1772741 h 5420946"/>
              <a:gd name="connsiteX149" fmla="*/ 7841182 w 8348099"/>
              <a:gd name="connsiteY149" fmla="*/ 1675637 h 5420946"/>
              <a:gd name="connsiteX150" fmla="*/ 7986839 w 8348099"/>
              <a:gd name="connsiteY150" fmla="*/ 1554256 h 5420946"/>
              <a:gd name="connsiteX151" fmla="*/ 8116311 w 8348099"/>
              <a:gd name="connsiteY151" fmla="*/ 1424784 h 5420946"/>
              <a:gd name="connsiteX152" fmla="*/ 8164864 w 8348099"/>
              <a:gd name="connsiteY152" fmla="*/ 1384324 h 5420946"/>
              <a:gd name="connsiteX153" fmla="*/ 8229600 w 8348099"/>
              <a:gd name="connsiteY153" fmla="*/ 1287219 h 5420946"/>
              <a:gd name="connsiteX154" fmla="*/ 8253876 w 8348099"/>
              <a:gd name="connsiteY154" fmla="*/ 1230575 h 5420946"/>
              <a:gd name="connsiteX155" fmla="*/ 8302428 w 8348099"/>
              <a:gd name="connsiteY155" fmla="*/ 1068734 h 5420946"/>
              <a:gd name="connsiteX156" fmla="*/ 8310520 w 8348099"/>
              <a:gd name="connsiteY156" fmla="*/ 995906 h 5420946"/>
              <a:gd name="connsiteX157" fmla="*/ 8326704 w 8348099"/>
              <a:gd name="connsiteY157" fmla="*/ 931170 h 5420946"/>
              <a:gd name="connsiteX158" fmla="*/ 8334796 w 8348099"/>
              <a:gd name="connsiteY158" fmla="*/ 793605 h 5420946"/>
              <a:gd name="connsiteX159" fmla="*/ 8302428 w 8348099"/>
              <a:gd name="connsiteY159" fmla="*/ 502292 h 5420946"/>
              <a:gd name="connsiteX160" fmla="*/ 8286244 w 8348099"/>
              <a:gd name="connsiteY160" fmla="*/ 478016 h 5420946"/>
              <a:gd name="connsiteX161" fmla="*/ 8253876 w 8348099"/>
              <a:gd name="connsiteY161" fmla="*/ 429464 h 5420946"/>
              <a:gd name="connsiteX162" fmla="*/ 8237692 w 8348099"/>
              <a:gd name="connsiteY162" fmla="*/ 397095 h 5420946"/>
              <a:gd name="connsiteX163" fmla="*/ 8197232 w 8348099"/>
              <a:gd name="connsiteY163" fmla="*/ 356635 h 5420946"/>
              <a:gd name="connsiteX164" fmla="*/ 8181048 w 8348099"/>
              <a:gd name="connsiteY164" fmla="*/ 332359 h 5420946"/>
              <a:gd name="connsiteX165" fmla="*/ 8124404 w 8348099"/>
              <a:gd name="connsiteY165" fmla="*/ 291899 h 5420946"/>
              <a:gd name="connsiteX166" fmla="*/ 8083943 w 8348099"/>
              <a:gd name="connsiteY166" fmla="*/ 275715 h 5420946"/>
              <a:gd name="connsiteX167" fmla="*/ 8051575 w 8348099"/>
              <a:gd name="connsiteY167" fmla="*/ 251439 h 5420946"/>
              <a:gd name="connsiteX168" fmla="*/ 7970655 w 8348099"/>
              <a:gd name="connsiteY168" fmla="*/ 227163 h 5420946"/>
              <a:gd name="connsiteX169" fmla="*/ 7849274 w 8348099"/>
              <a:gd name="connsiteY169" fmla="*/ 186702 h 5420946"/>
              <a:gd name="connsiteX170" fmla="*/ 7816906 w 8348099"/>
              <a:gd name="connsiteY170" fmla="*/ 178610 h 5420946"/>
              <a:gd name="connsiteX171" fmla="*/ 7768354 w 8348099"/>
              <a:gd name="connsiteY171" fmla="*/ 162426 h 5420946"/>
              <a:gd name="connsiteX172" fmla="*/ 7671250 w 8348099"/>
              <a:gd name="connsiteY172" fmla="*/ 146242 h 5420946"/>
              <a:gd name="connsiteX173" fmla="*/ 7606513 w 8348099"/>
              <a:gd name="connsiteY173" fmla="*/ 130058 h 5420946"/>
              <a:gd name="connsiteX174" fmla="*/ 7517501 w 8348099"/>
              <a:gd name="connsiteY174" fmla="*/ 113874 h 5420946"/>
              <a:gd name="connsiteX175" fmla="*/ 7396120 w 8348099"/>
              <a:gd name="connsiteY175" fmla="*/ 97690 h 5420946"/>
              <a:gd name="connsiteX176" fmla="*/ 7201911 w 8348099"/>
              <a:gd name="connsiteY176" fmla="*/ 81506 h 5420946"/>
              <a:gd name="connsiteX177" fmla="*/ 6951058 w 8348099"/>
              <a:gd name="connsiteY177" fmla="*/ 57230 h 5420946"/>
              <a:gd name="connsiteX178" fmla="*/ 6789218 w 8348099"/>
              <a:gd name="connsiteY178" fmla="*/ 49138 h 5420946"/>
              <a:gd name="connsiteX179" fmla="*/ 6538365 w 8348099"/>
              <a:gd name="connsiteY179" fmla="*/ 32954 h 5420946"/>
              <a:gd name="connsiteX180" fmla="*/ 5931462 w 8348099"/>
              <a:gd name="connsiteY180" fmla="*/ 41046 h 5420946"/>
              <a:gd name="connsiteX181" fmla="*/ 5672517 w 8348099"/>
              <a:gd name="connsiteY181" fmla="*/ 65322 h 5420946"/>
              <a:gd name="connsiteX182" fmla="*/ 5316467 w 8348099"/>
              <a:gd name="connsiteY182" fmla="*/ 16770 h 542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8348099" h="5420946">
                <a:moveTo>
                  <a:pt x="5316467" y="16770"/>
                </a:moveTo>
                <a:lnTo>
                  <a:pt x="2686556" y="8678"/>
                </a:lnTo>
                <a:cubicBezTo>
                  <a:pt x="1757445" y="3851"/>
                  <a:pt x="2663766" y="-11920"/>
                  <a:pt x="1602223" y="16770"/>
                </a:cubicBezTo>
                <a:cubicBezTo>
                  <a:pt x="1577947" y="19467"/>
                  <a:pt x="1553449" y="20617"/>
                  <a:pt x="1529395" y="24862"/>
                </a:cubicBezTo>
                <a:cubicBezTo>
                  <a:pt x="1507490" y="28727"/>
                  <a:pt x="1486331" y="36044"/>
                  <a:pt x="1464658" y="41046"/>
                </a:cubicBezTo>
                <a:cubicBezTo>
                  <a:pt x="1435252" y="47832"/>
                  <a:pt x="1405386" y="52273"/>
                  <a:pt x="1375646" y="57230"/>
                </a:cubicBezTo>
                <a:cubicBezTo>
                  <a:pt x="1255291" y="102363"/>
                  <a:pt x="1368299" y="63422"/>
                  <a:pt x="1238081" y="97690"/>
                </a:cubicBezTo>
                <a:cubicBezTo>
                  <a:pt x="1143962" y="122458"/>
                  <a:pt x="1178079" y="119796"/>
                  <a:pt x="1092425" y="138150"/>
                </a:cubicBezTo>
                <a:cubicBezTo>
                  <a:pt x="1059695" y="145164"/>
                  <a:pt x="1035325" y="145824"/>
                  <a:pt x="1003412" y="154334"/>
                </a:cubicBezTo>
                <a:cubicBezTo>
                  <a:pt x="976202" y="161590"/>
                  <a:pt x="950315" y="174263"/>
                  <a:pt x="922492" y="178610"/>
                </a:cubicBezTo>
                <a:cubicBezTo>
                  <a:pt x="863620" y="187809"/>
                  <a:pt x="803737" y="188663"/>
                  <a:pt x="744467" y="194795"/>
                </a:cubicBezTo>
                <a:cubicBezTo>
                  <a:pt x="725495" y="196758"/>
                  <a:pt x="706779" y="200781"/>
                  <a:pt x="687823" y="202887"/>
                </a:cubicBezTo>
                <a:cubicBezTo>
                  <a:pt x="658212" y="206177"/>
                  <a:pt x="628482" y="208282"/>
                  <a:pt x="598811" y="210979"/>
                </a:cubicBezTo>
                <a:cubicBezTo>
                  <a:pt x="447780" y="283890"/>
                  <a:pt x="326937" y="326769"/>
                  <a:pt x="202301" y="437556"/>
                </a:cubicBezTo>
                <a:cubicBezTo>
                  <a:pt x="153749" y="480713"/>
                  <a:pt x="113645" y="532677"/>
                  <a:pt x="72828" y="583212"/>
                </a:cubicBezTo>
                <a:cubicBezTo>
                  <a:pt x="56839" y="603008"/>
                  <a:pt x="43748" y="625188"/>
                  <a:pt x="32368" y="647948"/>
                </a:cubicBezTo>
                <a:cubicBezTo>
                  <a:pt x="17940" y="676805"/>
                  <a:pt x="5862" y="742949"/>
                  <a:pt x="0" y="769329"/>
                </a:cubicBezTo>
                <a:cubicBezTo>
                  <a:pt x="2697" y="842157"/>
                  <a:pt x="5580" y="914979"/>
                  <a:pt x="8092" y="987814"/>
                </a:cubicBezTo>
                <a:cubicBezTo>
                  <a:pt x="10975" y="1071425"/>
                  <a:pt x="9090" y="1155307"/>
                  <a:pt x="16184" y="1238667"/>
                </a:cubicBezTo>
                <a:cubicBezTo>
                  <a:pt x="19908" y="1282419"/>
                  <a:pt x="32368" y="1324982"/>
                  <a:pt x="40460" y="1368140"/>
                </a:cubicBezTo>
                <a:cubicBezTo>
                  <a:pt x="45855" y="1440968"/>
                  <a:pt x="51441" y="1513783"/>
                  <a:pt x="56644" y="1586625"/>
                </a:cubicBezTo>
                <a:cubicBezTo>
                  <a:pt x="59533" y="1627072"/>
                  <a:pt x="59547" y="1667789"/>
                  <a:pt x="64736" y="1708005"/>
                </a:cubicBezTo>
                <a:cubicBezTo>
                  <a:pt x="70355" y="1751554"/>
                  <a:pt x="82623" y="1794036"/>
                  <a:pt x="89012" y="1837478"/>
                </a:cubicBezTo>
                <a:cubicBezTo>
                  <a:pt x="122339" y="2064105"/>
                  <a:pt x="83687" y="1904272"/>
                  <a:pt x="129473" y="2072147"/>
                </a:cubicBezTo>
                <a:cubicBezTo>
                  <a:pt x="132170" y="2150370"/>
                  <a:pt x="133797" y="2228637"/>
                  <a:pt x="137565" y="2306816"/>
                </a:cubicBezTo>
                <a:cubicBezTo>
                  <a:pt x="165931" y="2895414"/>
                  <a:pt x="140814" y="2582036"/>
                  <a:pt x="169933" y="2800430"/>
                </a:cubicBezTo>
                <a:cubicBezTo>
                  <a:pt x="172807" y="2821986"/>
                  <a:pt x="175708" y="2843543"/>
                  <a:pt x="178025" y="2865166"/>
                </a:cubicBezTo>
                <a:cubicBezTo>
                  <a:pt x="183801" y="2919074"/>
                  <a:pt x="186264" y="2973376"/>
                  <a:pt x="194209" y="3027007"/>
                </a:cubicBezTo>
                <a:cubicBezTo>
                  <a:pt x="197087" y="3046432"/>
                  <a:pt x="204998" y="3064770"/>
                  <a:pt x="210393" y="3083651"/>
                </a:cubicBezTo>
                <a:cubicBezTo>
                  <a:pt x="216598" y="3158114"/>
                  <a:pt x="219828" y="3219838"/>
                  <a:pt x="234669" y="3294044"/>
                </a:cubicBezTo>
                <a:cubicBezTo>
                  <a:pt x="239741" y="3319403"/>
                  <a:pt x="265024" y="3427586"/>
                  <a:pt x="283221" y="3472069"/>
                </a:cubicBezTo>
                <a:cubicBezTo>
                  <a:pt x="301057" y="3515669"/>
                  <a:pt x="318798" y="3559407"/>
                  <a:pt x="339865" y="3601541"/>
                </a:cubicBezTo>
                <a:cubicBezTo>
                  <a:pt x="350655" y="3623120"/>
                  <a:pt x="358566" y="3646397"/>
                  <a:pt x="372234" y="3666278"/>
                </a:cubicBezTo>
                <a:cubicBezTo>
                  <a:pt x="378424" y="3675281"/>
                  <a:pt x="450519" y="3757360"/>
                  <a:pt x="469338" y="3771474"/>
                </a:cubicBezTo>
                <a:cubicBezTo>
                  <a:pt x="589153" y="3861335"/>
                  <a:pt x="475577" y="3753437"/>
                  <a:pt x="558350" y="3836210"/>
                </a:cubicBezTo>
                <a:cubicBezTo>
                  <a:pt x="566442" y="3855092"/>
                  <a:pt x="571598" y="3875524"/>
                  <a:pt x="582627" y="3892855"/>
                </a:cubicBezTo>
                <a:cubicBezTo>
                  <a:pt x="590819" y="3905728"/>
                  <a:pt x="604788" y="3913882"/>
                  <a:pt x="614995" y="3925223"/>
                </a:cubicBezTo>
                <a:cubicBezTo>
                  <a:pt x="629088" y="3940882"/>
                  <a:pt x="642521" y="3957146"/>
                  <a:pt x="655455" y="3973775"/>
                </a:cubicBezTo>
                <a:cubicBezTo>
                  <a:pt x="661426" y="3981452"/>
                  <a:pt x="666635" y="3989712"/>
                  <a:pt x="671639" y="3998051"/>
                </a:cubicBezTo>
                <a:cubicBezTo>
                  <a:pt x="690919" y="4030184"/>
                  <a:pt x="709284" y="4062857"/>
                  <a:pt x="728283" y="4095156"/>
                </a:cubicBezTo>
                <a:cubicBezTo>
                  <a:pt x="736257" y="4108713"/>
                  <a:pt x="741438" y="4124495"/>
                  <a:pt x="752559" y="4135616"/>
                </a:cubicBezTo>
                <a:cubicBezTo>
                  <a:pt x="760651" y="4143708"/>
                  <a:pt x="771033" y="4150028"/>
                  <a:pt x="776835" y="4159892"/>
                </a:cubicBezTo>
                <a:cubicBezTo>
                  <a:pt x="798242" y="4196283"/>
                  <a:pt x="799704" y="4247848"/>
                  <a:pt x="833480" y="4273180"/>
                </a:cubicBezTo>
                <a:cubicBezTo>
                  <a:pt x="844269" y="4281272"/>
                  <a:pt x="856312" y="4287919"/>
                  <a:pt x="865848" y="4297456"/>
                </a:cubicBezTo>
                <a:cubicBezTo>
                  <a:pt x="968455" y="4400064"/>
                  <a:pt x="803201" y="4261859"/>
                  <a:pt x="954860" y="4394561"/>
                </a:cubicBezTo>
                <a:cubicBezTo>
                  <a:pt x="978005" y="4414813"/>
                  <a:pt x="1007055" y="4428400"/>
                  <a:pt x="1027688" y="4451205"/>
                </a:cubicBezTo>
                <a:cubicBezTo>
                  <a:pt x="1058823" y="4485618"/>
                  <a:pt x="1081996" y="4526476"/>
                  <a:pt x="1108609" y="4564494"/>
                </a:cubicBezTo>
                <a:cubicBezTo>
                  <a:pt x="1119763" y="4580429"/>
                  <a:pt x="1124793" y="4602257"/>
                  <a:pt x="1140977" y="4613046"/>
                </a:cubicBezTo>
                <a:lnTo>
                  <a:pt x="1189529" y="4645414"/>
                </a:lnTo>
                <a:cubicBezTo>
                  <a:pt x="1194924" y="4656203"/>
                  <a:pt x="1199320" y="4667553"/>
                  <a:pt x="1205713" y="4677782"/>
                </a:cubicBezTo>
                <a:cubicBezTo>
                  <a:pt x="1214876" y="4692444"/>
                  <a:pt x="1237614" y="4717307"/>
                  <a:pt x="1246173" y="4734426"/>
                </a:cubicBezTo>
                <a:cubicBezTo>
                  <a:pt x="1249988" y="4742055"/>
                  <a:pt x="1249028" y="4751969"/>
                  <a:pt x="1254265" y="4758702"/>
                </a:cubicBezTo>
                <a:cubicBezTo>
                  <a:pt x="1268317" y="4776769"/>
                  <a:pt x="1283774" y="4794559"/>
                  <a:pt x="1302818" y="4807255"/>
                </a:cubicBezTo>
                <a:cubicBezTo>
                  <a:pt x="1310910" y="4812650"/>
                  <a:pt x="1320217" y="4816562"/>
                  <a:pt x="1327094" y="4823439"/>
                </a:cubicBezTo>
                <a:cubicBezTo>
                  <a:pt x="1336631" y="4832976"/>
                  <a:pt x="1341257" y="4846884"/>
                  <a:pt x="1351370" y="4855807"/>
                </a:cubicBezTo>
                <a:cubicBezTo>
                  <a:pt x="1387381" y="4887581"/>
                  <a:pt x="1427331" y="4914602"/>
                  <a:pt x="1464658" y="4944819"/>
                </a:cubicBezTo>
                <a:cubicBezTo>
                  <a:pt x="1483987" y="4960466"/>
                  <a:pt x="1501408" y="4978451"/>
                  <a:pt x="1521303" y="4993372"/>
                </a:cubicBezTo>
                <a:cubicBezTo>
                  <a:pt x="1561451" y="5023483"/>
                  <a:pt x="1542449" y="5010167"/>
                  <a:pt x="1577947" y="5033832"/>
                </a:cubicBezTo>
                <a:cubicBezTo>
                  <a:pt x="1581332" y="5047371"/>
                  <a:pt x="1589344" y="5089369"/>
                  <a:pt x="1602223" y="5098568"/>
                </a:cubicBezTo>
                <a:cubicBezTo>
                  <a:pt x="1613415" y="5106562"/>
                  <a:pt x="1629196" y="5103963"/>
                  <a:pt x="1642683" y="5106660"/>
                </a:cubicBezTo>
                <a:cubicBezTo>
                  <a:pt x="1656170" y="5114752"/>
                  <a:pt x="1669394" y="5123298"/>
                  <a:pt x="1683143" y="5130936"/>
                </a:cubicBezTo>
                <a:cubicBezTo>
                  <a:pt x="1693688" y="5136794"/>
                  <a:pt x="1706244" y="5139398"/>
                  <a:pt x="1715511" y="5147120"/>
                </a:cubicBezTo>
                <a:cubicBezTo>
                  <a:pt x="1722982" y="5153346"/>
                  <a:pt x="1724377" y="5164992"/>
                  <a:pt x="1731696" y="5171396"/>
                </a:cubicBezTo>
                <a:cubicBezTo>
                  <a:pt x="1746334" y="5184204"/>
                  <a:pt x="1763122" y="5194542"/>
                  <a:pt x="1780248" y="5203764"/>
                </a:cubicBezTo>
                <a:cubicBezTo>
                  <a:pt x="1798335" y="5213503"/>
                  <a:pt x="1818518" y="5218854"/>
                  <a:pt x="1836892" y="5228041"/>
                </a:cubicBezTo>
                <a:cubicBezTo>
                  <a:pt x="1850960" y="5235075"/>
                  <a:pt x="1864015" y="5243981"/>
                  <a:pt x="1877352" y="5252317"/>
                </a:cubicBezTo>
                <a:cubicBezTo>
                  <a:pt x="1885599" y="5257471"/>
                  <a:pt x="1892929" y="5264152"/>
                  <a:pt x="1901628" y="5268501"/>
                </a:cubicBezTo>
                <a:cubicBezTo>
                  <a:pt x="1914620" y="5274997"/>
                  <a:pt x="1928308" y="5280092"/>
                  <a:pt x="1942088" y="5284685"/>
                </a:cubicBezTo>
                <a:cubicBezTo>
                  <a:pt x="1967807" y="5293258"/>
                  <a:pt x="1975353" y="5290478"/>
                  <a:pt x="1998733" y="5300869"/>
                </a:cubicBezTo>
                <a:cubicBezTo>
                  <a:pt x="2015268" y="5308218"/>
                  <a:pt x="2030554" y="5318256"/>
                  <a:pt x="2047285" y="5325145"/>
                </a:cubicBezTo>
                <a:cubicBezTo>
                  <a:pt x="2113721" y="5352501"/>
                  <a:pt x="2131461" y="5356131"/>
                  <a:pt x="2192942" y="5373697"/>
                </a:cubicBezTo>
                <a:cubicBezTo>
                  <a:pt x="2317834" y="5456958"/>
                  <a:pt x="2222052" y="5406637"/>
                  <a:pt x="2516623" y="5397973"/>
                </a:cubicBezTo>
                <a:cubicBezTo>
                  <a:pt x="2567873" y="5389881"/>
                  <a:pt x="2620037" y="5386281"/>
                  <a:pt x="2670372" y="5373697"/>
                </a:cubicBezTo>
                <a:lnTo>
                  <a:pt x="2735108" y="5357513"/>
                </a:lnTo>
                <a:cubicBezTo>
                  <a:pt x="2754082" y="5352453"/>
                  <a:pt x="2772583" y="5345589"/>
                  <a:pt x="2791752" y="5341329"/>
                </a:cubicBezTo>
                <a:cubicBezTo>
                  <a:pt x="2821191" y="5334787"/>
                  <a:pt x="2851277" y="5331464"/>
                  <a:pt x="2880765" y="5325145"/>
                </a:cubicBezTo>
                <a:cubicBezTo>
                  <a:pt x="2971735" y="5305652"/>
                  <a:pt x="2766895" y="5306116"/>
                  <a:pt x="3034513" y="5300869"/>
                </a:cubicBezTo>
                <a:lnTo>
                  <a:pt x="3859901" y="5284685"/>
                </a:lnTo>
                <a:cubicBezTo>
                  <a:pt x="3884177" y="5276593"/>
                  <a:pt x="3908180" y="5267629"/>
                  <a:pt x="3932729" y="5260409"/>
                </a:cubicBezTo>
                <a:cubicBezTo>
                  <a:pt x="3954068" y="5254133"/>
                  <a:pt x="3976269" y="5250969"/>
                  <a:pt x="3997465" y="5244225"/>
                </a:cubicBezTo>
                <a:cubicBezTo>
                  <a:pt x="4035676" y="5232067"/>
                  <a:pt x="4073328" y="5218159"/>
                  <a:pt x="4110754" y="5203764"/>
                </a:cubicBezTo>
                <a:cubicBezTo>
                  <a:pt x="4143482" y="5191176"/>
                  <a:pt x="4176199" y="5178380"/>
                  <a:pt x="4207858" y="5163304"/>
                </a:cubicBezTo>
                <a:cubicBezTo>
                  <a:pt x="4232931" y="5151364"/>
                  <a:pt x="4254558" y="5132251"/>
                  <a:pt x="4280687" y="5122844"/>
                </a:cubicBezTo>
                <a:cubicBezTo>
                  <a:pt x="4322543" y="5107776"/>
                  <a:pt x="4367002" y="5101265"/>
                  <a:pt x="4410159" y="5090476"/>
                </a:cubicBezTo>
                <a:cubicBezTo>
                  <a:pt x="4503798" y="5067066"/>
                  <a:pt x="4452746" y="5076306"/>
                  <a:pt x="4563908" y="5066200"/>
                </a:cubicBezTo>
                <a:cubicBezTo>
                  <a:pt x="4626575" y="5047400"/>
                  <a:pt x="4654491" y="5036887"/>
                  <a:pt x="4717657" y="5025740"/>
                </a:cubicBezTo>
                <a:cubicBezTo>
                  <a:pt x="4844447" y="5003365"/>
                  <a:pt x="4726407" y="5030464"/>
                  <a:pt x="4830945" y="5009556"/>
                </a:cubicBezTo>
                <a:cubicBezTo>
                  <a:pt x="4855330" y="5004679"/>
                  <a:pt x="4879331" y="4997955"/>
                  <a:pt x="4903773" y="4993372"/>
                </a:cubicBezTo>
                <a:cubicBezTo>
                  <a:pt x="4926125" y="4989181"/>
                  <a:pt x="5005137" y="4979689"/>
                  <a:pt x="5025154" y="4977187"/>
                </a:cubicBezTo>
                <a:cubicBezTo>
                  <a:pt x="5038641" y="4971792"/>
                  <a:pt x="5051475" y="4964330"/>
                  <a:pt x="5065614" y="4961003"/>
                </a:cubicBezTo>
                <a:cubicBezTo>
                  <a:pt x="5097557" y="4953487"/>
                  <a:pt x="5130541" y="4951255"/>
                  <a:pt x="5162719" y="4944819"/>
                </a:cubicBezTo>
                <a:cubicBezTo>
                  <a:pt x="5306055" y="4916152"/>
                  <a:pt x="5086081" y="4959694"/>
                  <a:pt x="5251731" y="4928635"/>
                </a:cubicBezTo>
                <a:cubicBezTo>
                  <a:pt x="5278767" y="4923566"/>
                  <a:pt x="5332651" y="4912451"/>
                  <a:pt x="5332651" y="4912451"/>
                </a:cubicBezTo>
                <a:cubicBezTo>
                  <a:pt x="5348835" y="4904359"/>
                  <a:pt x="5364164" y="4894261"/>
                  <a:pt x="5381204" y="4888175"/>
                </a:cubicBezTo>
                <a:cubicBezTo>
                  <a:pt x="5402151" y="4880694"/>
                  <a:pt x="5424448" y="4877722"/>
                  <a:pt x="5445940" y="4871991"/>
                </a:cubicBezTo>
                <a:cubicBezTo>
                  <a:pt x="5464914" y="4866931"/>
                  <a:pt x="5483639" y="4860974"/>
                  <a:pt x="5502584" y="4855807"/>
                </a:cubicBezTo>
                <a:cubicBezTo>
                  <a:pt x="5543321" y="4844697"/>
                  <a:pt x="5543118" y="4847690"/>
                  <a:pt x="5591596" y="4831531"/>
                </a:cubicBezTo>
                <a:cubicBezTo>
                  <a:pt x="5613460" y="4824243"/>
                  <a:pt x="5634469" y="4814543"/>
                  <a:pt x="5656333" y="4807255"/>
                </a:cubicBezTo>
                <a:cubicBezTo>
                  <a:pt x="5674962" y="4801045"/>
                  <a:pt x="5694348" y="4797281"/>
                  <a:pt x="5712977" y="4791071"/>
                </a:cubicBezTo>
                <a:cubicBezTo>
                  <a:pt x="5772491" y="4771233"/>
                  <a:pt x="5735882" y="4776331"/>
                  <a:pt x="5801989" y="4758702"/>
                </a:cubicBezTo>
                <a:cubicBezTo>
                  <a:pt x="5826018" y="4752294"/>
                  <a:pt x="5850857" y="4749174"/>
                  <a:pt x="5874818" y="4742518"/>
                </a:cubicBezTo>
                <a:cubicBezTo>
                  <a:pt x="6010572" y="4704809"/>
                  <a:pt x="5895990" y="4732763"/>
                  <a:pt x="5988106" y="4702058"/>
                </a:cubicBezTo>
                <a:cubicBezTo>
                  <a:pt x="6012249" y="4694010"/>
                  <a:pt x="6045122" y="4689858"/>
                  <a:pt x="6069027" y="4685874"/>
                </a:cubicBezTo>
                <a:cubicBezTo>
                  <a:pt x="6100053" y="4673464"/>
                  <a:pt x="6125389" y="4662411"/>
                  <a:pt x="6158039" y="4653506"/>
                </a:cubicBezTo>
                <a:cubicBezTo>
                  <a:pt x="6176838" y="4648379"/>
                  <a:pt x="6211489" y="4644589"/>
                  <a:pt x="6230867" y="4637322"/>
                </a:cubicBezTo>
                <a:cubicBezTo>
                  <a:pt x="6242162" y="4633086"/>
                  <a:pt x="6252212" y="4626037"/>
                  <a:pt x="6263235" y="4621138"/>
                </a:cubicBezTo>
                <a:cubicBezTo>
                  <a:pt x="6276509" y="4615239"/>
                  <a:pt x="6290704" y="4611450"/>
                  <a:pt x="6303696" y="4604954"/>
                </a:cubicBezTo>
                <a:cubicBezTo>
                  <a:pt x="6317764" y="4597920"/>
                  <a:pt x="6330088" y="4587712"/>
                  <a:pt x="6344156" y="4580678"/>
                </a:cubicBezTo>
                <a:cubicBezTo>
                  <a:pt x="6391918" y="4556797"/>
                  <a:pt x="6391214" y="4558798"/>
                  <a:pt x="6433168" y="4548310"/>
                </a:cubicBezTo>
                <a:cubicBezTo>
                  <a:pt x="6443957" y="4542915"/>
                  <a:pt x="6454991" y="4537983"/>
                  <a:pt x="6465536" y="4532125"/>
                </a:cubicBezTo>
                <a:cubicBezTo>
                  <a:pt x="6479285" y="4524487"/>
                  <a:pt x="6491624" y="4514237"/>
                  <a:pt x="6505996" y="4507849"/>
                </a:cubicBezTo>
                <a:cubicBezTo>
                  <a:pt x="6516159" y="4503332"/>
                  <a:pt x="6527575" y="4502454"/>
                  <a:pt x="6538365" y="4499757"/>
                </a:cubicBezTo>
                <a:cubicBezTo>
                  <a:pt x="6549154" y="4488968"/>
                  <a:pt x="6561864" y="4479805"/>
                  <a:pt x="6570733" y="4467389"/>
                </a:cubicBezTo>
                <a:cubicBezTo>
                  <a:pt x="6575691" y="4460448"/>
                  <a:pt x="6574683" y="4450569"/>
                  <a:pt x="6578825" y="4443113"/>
                </a:cubicBezTo>
                <a:cubicBezTo>
                  <a:pt x="6588271" y="4426110"/>
                  <a:pt x="6599523" y="4410122"/>
                  <a:pt x="6611193" y="4394561"/>
                </a:cubicBezTo>
                <a:cubicBezTo>
                  <a:pt x="6627575" y="4372718"/>
                  <a:pt x="6653957" y="4347758"/>
                  <a:pt x="6667837" y="4321733"/>
                </a:cubicBezTo>
                <a:cubicBezTo>
                  <a:pt x="6684867" y="4289802"/>
                  <a:pt x="6697209" y="4255316"/>
                  <a:pt x="6716389" y="4224628"/>
                </a:cubicBezTo>
                <a:cubicBezTo>
                  <a:pt x="6729876" y="4203049"/>
                  <a:pt x="6745470" y="4182652"/>
                  <a:pt x="6756850" y="4159892"/>
                </a:cubicBezTo>
                <a:cubicBezTo>
                  <a:pt x="6764479" y="4144634"/>
                  <a:pt x="6766698" y="4127179"/>
                  <a:pt x="6773034" y="4111340"/>
                </a:cubicBezTo>
                <a:cubicBezTo>
                  <a:pt x="6782900" y="4086674"/>
                  <a:pt x="6793521" y="4062272"/>
                  <a:pt x="6805402" y="4038511"/>
                </a:cubicBezTo>
                <a:cubicBezTo>
                  <a:pt x="6815127" y="4019060"/>
                  <a:pt x="6828045" y="4001318"/>
                  <a:pt x="6837770" y="3981867"/>
                </a:cubicBezTo>
                <a:cubicBezTo>
                  <a:pt x="6841585" y="3974238"/>
                  <a:pt x="6842398" y="3965386"/>
                  <a:pt x="6845862" y="3957591"/>
                </a:cubicBezTo>
                <a:cubicBezTo>
                  <a:pt x="6853211" y="3941056"/>
                  <a:pt x="6864052" y="3926079"/>
                  <a:pt x="6870138" y="3909039"/>
                </a:cubicBezTo>
                <a:cubicBezTo>
                  <a:pt x="6877619" y="3888092"/>
                  <a:pt x="6880927" y="3865881"/>
                  <a:pt x="6886322" y="3844302"/>
                </a:cubicBezTo>
                <a:cubicBezTo>
                  <a:pt x="6889019" y="3833513"/>
                  <a:pt x="6892586" y="3822904"/>
                  <a:pt x="6894414" y="3811934"/>
                </a:cubicBezTo>
                <a:cubicBezTo>
                  <a:pt x="6897111" y="3795750"/>
                  <a:pt x="6898527" y="3779299"/>
                  <a:pt x="6902506" y="3763382"/>
                </a:cubicBezTo>
                <a:cubicBezTo>
                  <a:pt x="6906644" y="3746832"/>
                  <a:pt x="6914003" y="3731233"/>
                  <a:pt x="6918690" y="3714830"/>
                </a:cubicBezTo>
                <a:cubicBezTo>
                  <a:pt x="6924801" y="3693443"/>
                  <a:pt x="6928763" y="3671481"/>
                  <a:pt x="6934874" y="3650094"/>
                </a:cubicBezTo>
                <a:cubicBezTo>
                  <a:pt x="6939561" y="3633691"/>
                  <a:pt x="6946623" y="3618014"/>
                  <a:pt x="6951058" y="3601541"/>
                </a:cubicBezTo>
                <a:cubicBezTo>
                  <a:pt x="6999402" y="3421980"/>
                  <a:pt x="6959708" y="3487418"/>
                  <a:pt x="7007703" y="3415425"/>
                </a:cubicBezTo>
                <a:cubicBezTo>
                  <a:pt x="7013013" y="3388874"/>
                  <a:pt x="7032159" y="3290158"/>
                  <a:pt x="7040071" y="3261676"/>
                </a:cubicBezTo>
                <a:cubicBezTo>
                  <a:pt x="7046920" y="3237020"/>
                  <a:pt x="7056714" y="3213272"/>
                  <a:pt x="7064347" y="3188848"/>
                </a:cubicBezTo>
                <a:cubicBezTo>
                  <a:pt x="7070204" y="3170105"/>
                  <a:pt x="7075533" y="3151194"/>
                  <a:pt x="7080531" y="3132203"/>
                </a:cubicBezTo>
                <a:cubicBezTo>
                  <a:pt x="7089022" y="3099937"/>
                  <a:pt x="7096133" y="3067316"/>
                  <a:pt x="7104807" y="3035099"/>
                </a:cubicBezTo>
                <a:cubicBezTo>
                  <a:pt x="7115017" y="2997175"/>
                  <a:pt x="7127650" y="2959911"/>
                  <a:pt x="7137175" y="2921810"/>
                </a:cubicBezTo>
                <a:cubicBezTo>
                  <a:pt x="7142570" y="2900231"/>
                  <a:pt x="7147248" y="2878461"/>
                  <a:pt x="7153359" y="2857074"/>
                </a:cubicBezTo>
                <a:cubicBezTo>
                  <a:pt x="7158754" y="2838193"/>
                  <a:pt x="7163768" y="2819199"/>
                  <a:pt x="7169543" y="2800430"/>
                </a:cubicBezTo>
                <a:cubicBezTo>
                  <a:pt x="7174560" y="2784125"/>
                  <a:pt x="7181385" y="2768376"/>
                  <a:pt x="7185727" y="2751878"/>
                </a:cubicBezTo>
                <a:cubicBezTo>
                  <a:pt x="7194886" y="2717076"/>
                  <a:pt x="7200920" y="2681503"/>
                  <a:pt x="7210004" y="2646681"/>
                </a:cubicBezTo>
                <a:cubicBezTo>
                  <a:pt x="7226259" y="2584369"/>
                  <a:pt x="7256081" y="2502429"/>
                  <a:pt x="7274740" y="2444380"/>
                </a:cubicBezTo>
                <a:cubicBezTo>
                  <a:pt x="7285967" y="2409452"/>
                  <a:pt x="7298210" y="2374776"/>
                  <a:pt x="7307108" y="2339184"/>
                </a:cubicBezTo>
                <a:cubicBezTo>
                  <a:pt x="7319915" y="2287954"/>
                  <a:pt x="7323081" y="2279656"/>
                  <a:pt x="7331384" y="2233987"/>
                </a:cubicBezTo>
                <a:cubicBezTo>
                  <a:pt x="7334319" y="2217844"/>
                  <a:pt x="7335159" y="2201264"/>
                  <a:pt x="7339476" y="2185435"/>
                </a:cubicBezTo>
                <a:cubicBezTo>
                  <a:pt x="7343298" y="2171421"/>
                  <a:pt x="7351670" y="2158942"/>
                  <a:pt x="7355660" y="2144975"/>
                </a:cubicBezTo>
                <a:cubicBezTo>
                  <a:pt x="7362492" y="2121064"/>
                  <a:pt x="7364531" y="2095915"/>
                  <a:pt x="7371844" y="2072147"/>
                </a:cubicBezTo>
                <a:cubicBezTo>
                  <a:pt x="7375392" y="2060618"/>
                  <a:pt x="7382170" y="2050324"/>
                  <a:pt x="7388028" y="2039779"/>
                </a:cubicBezTo>
                <a:cubicBezTo>
                  <a:pt x="7417172" y="1987320"/>
                  <a:pt x="7435728" y="1966642"/>
                  <a:pt x="7477041" y="1910306"/>
                </a:cubicBezTo>
                <a:cubicBezTo>
                  <a:pt x="7485017" y="1899430"/>
                  <a:pt x="7490786" y="1886363"/>
                  <a:pt x="7501317" y="1877938"/>
                </a:cubicBezTo>
                <a:cubicBezTo>
                  <a:pt x="7562004" y="1829388"/>
                  <a:pt x="7572365" y="1818137"/>
                  <a:pt x="7663158" y="1772741"/>
                </a:cubicBezTo>
                <a:cubicBezTo>
                  <a:pt x="7698241" y="1755199"/>
                  <a:pt x="7807597" y="1703625"/>
                  <a:pt x="7841182" y="1675637"/>
                </a:cubicBezTo>
                <a:cubicBezTo>
                  <a:pt x="7889734" y="1635177"/>
                  <a:pt x="7942149" y="1598946"/>
                  <a:pt x="7986839" y="1554256"/>
                </a:cubicBezTo>
                <a:cubicBezTo>
                  <a:pt x="8029996" y="1511099"/>
                  <a:pt x="8069423" y="1463856"/>
                  <a:pt x="8116311" y="1424784"/>
                </a:cubicBezTo>
                <a:cubicBezTo>
                  <a:pt x="8132495" y="1411297"/>
                  <a:pt x="8149967" y="1399221"/>
                  <a:pt x="8164864" y="1384324"/>
                </a:cubicBezTo>
                <a:cubicBezTo>
                  <a:pt x="8202382" y="1346806"/>
                  <a:pt x="8208379" y="1333198"/>
                  <a:pt x="8229600" y="1287219"/>
                </a:cubicBezTo>
                <a:cubicBezTo>
                  <a:pt x="8238208" y="1268567"/>
                  <a:pt x="8247380" y="1250063"/>
                  <a:pt x="8253876" y="1230575"/>
                </a:cubicBezTo>
                <a:cubicBezTo>
                  <a:pt x="8271687" y="1177143"/>
                  <a:pt x="8302428" y="1068734"/>
                  <a:pt x="8302428" y="1068734"/>
                </a:cubicBezTo>
                <a:cubicBezTo>
                  <a:pt x="8305125" y="1044458"/>
                  <a:pt x="8306275" y="1019960"/>
                  <a:pt x="8310520" y="995906"/>
                </a:cubicBezTo>
                <a:cubicBezTo>
                  <a:pt x="8314385" y="974002"/>
                  <a:pt x="8324054" y="953254"/>
                  <a:pt x="8326704" y="931170"/>
                </a:cubicBezTo>
                <a:cubicBezTo>
                  <a:pt x="8332177" y="885563"/>
                  <a:pt x="8332099" y="839460"/>
                  <a:pt x="8334796" y="793605"/>
                </a:cubicBezTo>
                <a:cubicBezTo>
                  <a:pt x="8322087" y="374220"/>
                  <a:pt x="8390223" y="607646"/>
                  <a:pt x="8302428" y="502292"/>
                </a:cubicBezTo>
                <a:cubicBezTo>
                  <a:pt x="8296202" y="494821"/>
                  <a:pt x="8291639" y="486108"/>
                  <a:pt x="8286244" y="478016"/>
                </a:cubicBezTo>
                <a:cubicBezTo>
                  <a:pt x="8266448" y="379037"/>
                  <a:pt x="8297421" y="473010"/>
                  <a:pt x="8253876" y="429464"/>
                </a:cubicBezTo>
                <a:cubicBezTo>
                  <a:pt x="8245346" y="420934"/>
                  <a:pt x="8243677" y="407569"/>
                  <a:pt x="8237692" y="397095"/>
                </a:cubicBezTo>
                <a:cubicBezTo>
                  <a:pt x="8221093" y="368047"/>
                  <a:pt x="8224620" y="374894"/>
                  <a:pt x="8197232" y="356635"/>
                </a:cubicBezTo>
                <a:cubicBezTo>
                  <a:pt x="8191837" y="348543"/>
                  <a:pt x="8187925" y="339236"/>
                  <a:pt x="8181048" y="332359"/>
                </a:cubicBezTo>
                <a:cubicBezTo>
                  <a:pt x="8177383" y="328694"/>
                  <a:pt x="8133593" y="296494"/>
                  <a:pt x="8124404" y="291899"/>
                </a:cubicBezTo>
                <a:cubicBezTo>
                  <a:pt x="8111412" y="285403"/>
                  <a:pt x="8096641" y="282769"/>
                  <a:pt x="8083943" y="275715"/>
                </a:cubicBezTo>
                <a:cubicBezTo>
                  <a:pt x="8072153" y="269165"/>
                  <a:pt x="8063638" y="257470"/>
                  <a:pt x="8051575" y="251439"/>
                </a:cubicBezTo>
                <a:cubicBezTo>
                  <a:pt x="8031874" y="241589"/>
                  <a:pt x="7993886" y="232971"/>
                  <a:pt x="7970655" y="227163"/>
                </a:cubicBezTo>
                <a:cubicBezTo>
                  <a:pt x="7898739" y="184014"/>
                  <a:pt x="7959378" y="214228"/>
                  <a:pt x="7849274" y="186702"/>
                </a:cubicBezTo>
                <a:cubicBezTo>
                  <a:pt x="7838485" y="184005"/>
                  <a:pt x="7827558" y="181806"/>
                  <a:pt x="7816906" y="178610"/>
                </a:cubicBezTo>
                <a:cubicBezTo>
                  <a:pt x="7800566" y="173708"/>
                  <a:pt x="7785007" y="166127"/>
                  <a:pt x="7768354" y="162426"/>
                </a:cubicBezTo>
                <a:cubicBezTo>
                  <a:pt x="7736321" y="155308"/>
                  <a:pt x="7703085" y="154201"/>
                  <a:pt x="7671250" y="146242"/>
                </a:cubicBezTo>
                <a:lnTo>
                  <a:pt x="7606513" y="130058"/>
                </a:lnTo>
                <a:cubicBezTo>
                  <a:pt x="7583859" y="124830"/>
                  <a:pt x="7539186" y="116972"/>
                  <a:pt x="7517501" y="113874"/>
                </a:cubicBezTo>
                <a:lnTo>
                  <a:pt x="7396120" y="97690"/>
                </a:lnTo>
                <a:cubicBezTo>
                  <a:pt x="7330813" y="90155"/>
                  <a:pt x="7267485" y="87467"/>
                  <a:pt x="7201911" y="81506"/>
                </a:cubicBezTo>
                <a:cubicBezTo>
                  <a:pt x="7015861" y="64592"/>
                  <a:pt x="7285142" y="81093"/>
                  <a:pt x="6951058" y="57230"/>
                </a:cubicBezTo>
                <a:cubicBezTo>
                  <a:pt x="6897181" y="53382"/>
                  <a:pt x="6843139" y="52310"/>
                  <a:pt x="6789218" y="49138"/>
                </a:cubicBezTo>
                <a:lnTo>
                  <a:pt x="6538365" y="32954"/>
                </a:lnTo>
                <a:cubicBezTo>
                  <a:pt x="6336064" y="35651"/>
                  <a:pt x="6133640" y="33488"/>
                  <a:pt x="5931462" y="41046"/>
                </a:cubicBezTo>
                <a:cubicBezTo>
                  <a:pt x="5844829" y="44285"/>
                  <a:pt x="5759210" y="65322"/>
                  <a:pt x="5672517" y="65322"/>
                </a:cubicBezTo>
                <a:lnTo>
                  <a:pt x="5316467" y="1677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02CCB6-C9B5-828A-42D5-5A02EC86FA51}"/>
              </a:ext>
            </a:extLst>
          </p:cNvPr>
          <p:cNvSpPr txBox="1"/>
          <p:nvPr/>
        </p:nvSpPr>
        <p:spPr>
          <a:xfrm>
            <a:off x="9084515" y="1471537"/>
            <a:ext cx="2840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CMake Project (fastest)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AC269-9663-0C0C-A122-9B4CB6EE8E76}"/>
              </a:ext>
            </a:extLst>
          </p:cNvPr>
          <p:cNvSpPr txBox="1"/>
          <p:nvPr/>
        </p:nvSpPr>
        <p:spPr>
          <a:xfrm>
            <a:off x="9029211" y="1834632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CMake Projects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7BF854-C485-143F-1314-3C9B3CD986E3}"/>
              </a:ext>
            </a:extLst>
          </p:cNvPr>
          <p:cNvSpPr txBox="1"/>
          <p:nvPr/>
        </p:nvSpPr>
        <p:spPr>
          <a:xfrm>
            <a:off x="9029211" y="2197727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CMake Projects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49CD33-5253-785C-3FB7-86081E27C5E5}"/>
              </a:ext>
            </a:extLst>
          </p:cNvPr>
          <p:cNvSpPr txBox="1"/>
          <p:nvPr/>
        </p:nvSpPr>
        <p:spPr>
          <a:xfrm>
            <a:off x="8933832" y="2560821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 CMake Projects (slowest)</a:t>
            </a:r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35D43459-3C62-9966-0057-920FB1C8EF0A}"/>
              </a:ext>
            </a:extLst>
          </p:cNvPr>
          <p:cNvSpPr/>
          <p:nvPr/>
        </p:nvSpPr>
        <p:spPr>
          <a:xfrm>
            <a:off x="1051965" y="1569604"/>
            <a:ext cx="666083" cy="736628"/>
          </a:xfrm>
          <a:custGeom>
            <a:avLst/>
            <a:gdLst>
              <a:gd name="connsiteX0" fmla="*/ 347957 w 666083"/>
              <a:gd name="connsiteY0" fmla="*/ 252 h 736628"/>
              <a:gd name="connsiteX1" fmla="*/ 299405 w 666083"/>
              <a:gd name="connsiteY1" fmla="*/ 8344 h 736628"/>
              <a:gd name="connsiteX2" fmla="*/ 275129 w 666083"/>
              <a:gd name="connsiteY2" fmla="*/ 24529 h 736628"/>
              <a:gd name="connsiteX3" fmla="*/ 226577 w 666083"/>
              <a:gd name="connsiteY3" fmla="*/ 32621 h 736628"/>
              <a:gd name="connsiteX4" fmla="*/ 194208 w 666083"/>
              <a:gd name="connsiteY4" fmla="*/ 40713 h 736628"/>
              <a:gd name="connsiteX5" fmla="*/ 161840 w 666083"/>
              <a:gd name="connsiteY5" fmla="*/ 56897 h 736628"/>
              <a:gd name="connsiteX6" fmla="*/ 97104 w 666083"/>
              <a:gd name="connsiteY6" fmla="*/ 105449 h 736628"/>
              <a:gd name="connsiteX7" fmla="*/ 24276 w 666083"/>
              <a:gd name="connsiteY7" fmla="*/ 243013 h 736628"/>
              <a:gd name="connsiteX8" fmla="*/ 8092 w 666083"/>
              <a:gd name="connsiteY8" fmla="*/ 283474 h 736628"/>
              <a:gd name="connsiteX9" fmla="*/ 0 w 666083"/>
              <a:gd name="connsiteY9" fmla="*/ 315842 h 736628"/>
              <a:gd name="connsiteX10" fmla="*/ 8092 w 666083"/>
              <a:gd name="connsiteY10" fmla="*/ 615247 h 736628"/>
              <a:gd name="connsiteX11" fmla="*/ 40460 w 666083"/>
              <a:gd name="connsiteY11" fmla="*/ 663799 h 736628"/>
              <a:gd name="connsiteX12" fmla="*/ 113288 w 666083"/>
              <a:gd name="connsiteY12" fmla="*/ 712352 h 736628"/>
              <a:gd name="connsiteX13" fmla="*/ 210393 w 666083"/>
              <a:gd name="connsiteY13" fmla="*/ 736628 h 736628"/>
              <a:gd name="connsiteX14" fmla="*/ 534074 w 666083"/>
              <a:gd name="connsiteY14" fmla="*/ 728536 h 736628"/>
              <a:gd name="connsiteX15" fmla="*/ 566442 w 666083"/>
              <a:gd name="connsiteY15" fmla="*/ 696167 h 736628"/>
              <a:gd name="connsiteX16" fmla="*/ 598810 w 666083"/>
              <a:gd name="connsiteY16" fmla="*/ 671891 h 736628"/>
              <a:gd name="connsiteX17" fmla="*/ 639270 w 666083"/>
              <a:gd name="connsiteY17" fmla="*/ 607155 h 736628"/>
              <a:gd name="connsiteX18" fmla="*/ 655454 w 666083"/>
              <a:gd name="connsiteY18" fmla="*/ 582879 h 736628"/>
              <a:gd name="connsiteX19" fmla="*/ 655454 w 666083"/>
              <a:gd name="connsiteY19" fmla="*/ 283474 h 736628"/>
              <a:gd name="connsiteX20" fmla="*/ 647362 w 666083"/>
              <a:gd name="connsiteY20" fmla="*/ 251106 h 736628"/>
              <a:gd name="connsiteX21" fmla="*/ 631178 w 666083"/>
              <a:gd name="connsiteY21" fmla="*/ 218737 h 736628"/>
              <a:gd name="connsiteX22" fmla="*/ 623086 w 666083"/>
              <a:gd name="connsiteY22" fmla="*/ 194461 h 736628"/>
              <a:gd name="connsiteX23" fmla="*/ 606902 w 666083"/>
              <a:gd name="connsiteY23" fmla="*/ 162093 h 736628"/>
              <a:gd name="connsiteX24" fmla="*/ 590718 w 666083"/>
              <a:gd name="connsiteY24" fmla="*/ 137817 h 736628"/>
              <a:gd name="connsiteX25" fmla="*/ 574534 w 666083"/>
              <a:gd name="connsiteY25" fmla="*/ 89265 h 736628"/>
              <a:gd name="connsiteX26" fmla="*/ 550258 w 666083"/>
              <a:gd name="connsiteY26" fmla="*/ 73081 h 736628"/>
              <a:gd name="connsiteX27" fmla="*/ 485522 w 666083"/>
              <a:gd name="connsiteY27" fmla="*/ 56897 h 736628"/>
              <a:gd name="connsiteX28" fmla="*/ 461246 w 666083"/>
              <a:gd name="connsiteY28" fmla="*/ 40713 h 736628"/>
              <a:gd name="connsiteX29" fmla="*/ 428877 w 666083"/>
              <a:gd name="connsiteY29" fmla="*/ 32621 h 736628"/>
              <a:gd name="connsiteX30" fmla="*/ 404601 w 666083"/>
              <a:gd name="connsiteY30" fmla="*/ 24529 h 736628"/>
              <a:gd name="connsiteX31" fmla="*/ 372233 w 666083"/>
              <a:gd name="connsiteY31" fmla="*/ 16436 h 736628"/>
              <a:gd name="connsiteX32" fmla="*/ 347957 w 666083"/>
              <a:gd name="connsiteY32" fmla="*/ 252 h 73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6083" h="736628">
                <a:moveTo>
                  <a:pt x="347957" y="252"/>
                </a:moveTo>
                <a:cubicBezTo>
                  <a:pt x="335819" y="-1097"/>
                  <a:pt x="314970" y="3155"/>
                  <a:pt x="299405" y="8344"/>
                </a:cubicBezTo>
                <a:cubicBezTo>
                  <a:pt x="290179" y="11420"/>
                  <a:pt x="284355" y="21453"/>
                  <a:pt x="275129" y="24529"/>
                </a:cubicBezTo>
                <a:cubicBezTo>
                  <a:pt x="259564" y="29718"/>
                  <a:pt x="242666" y="29403"/>
                  <a:pt x="226577" y="32621"/>
                </a:cubicBezTo>
                <a:cubicBezTo>
                  <a:pt x="215671" y="34802"/>
                  <a:pt x="204998" y="38016"/>
                  <a:pt x="194208" y="40713"/>
                </a:cubicBezTo>
                <a:cubicBezTo>
                  <a:pt x="183419" y="46108"/>
                  <a:pt x="172313" y="50912"/>
                  <a:pt x="161840" y="56897"/>
                </a:cubicBezTo>
                <a:cubicBezTo>
                  <a:pt x="139296" y="69779"/>
                  <a:pt x="116561" y="89883"/>
                  <a:pt x="97104" y="105449"/>
                </a:cubicBezTo>
                <a:cubicBezTo>
                  <a:pt x="68363" y="157183"/>
                  <a:pt x="48704" y="190085"/>
                  <a:pt x="24276" y="243013"/>
                </a:cubicBezTo>
                <a:cubicBezTo>
                  <a:pt x="18189" y="256202"/>
                  <a:pt x="12685" y="269694"/>
                  <a:pt x="8092" y="283474"/>
                </a:cubicBezTo>
                <a:cubicBezTo>
                  <a:pt x="4575" y="294025"/>
                  <a:pt x="2697" y="305053"/>
                  <a:pt x="0" y="315842"/>
                </a:cubicBezTo>
                <a:cubicBezTo>
                  <a:pt x="2697" y="415644"/>
                  <a:pt x="-3439" y="516077"/>
                  <a:pt x="8092" y="615247"/>
                </a:cubicBezTo>
                <a:cubicBezTo>
                  <a:pt x="10339" y="634568"/>
                  <a:pt x="24899" y="652129"/>
                  <a:pt x="40460" y="663799"/>
                </a:cubicBezTo>
                <a:cubicBezTo>
                  <a:pt x="63446" y="681038"/>
                  <a:pt x="86879" y="700348"/>
                  <a:pt x="113288" y="712352"/>
                </a:cubicBezTo>
                <a:cubicBezTo>
                  <a:pt x="150408" y="729225"/>
                  <a:pt x="170979" y="730059"/>
                  <a:pt x="210393" y="736628"/>
                </a:cubicBezTo>
                <a:lnTo>
                  <a:pt x="534074" y="728536"/>
                </a:lnTo>
                <a:cubicBezTo>
                  <a:pt x="549235" y="726813"/>
                  <a:pt x="554959" y="706215"/>
                  <a:pt x="566442" y="696167"/>
                </a:cubicBezTo>
                <a:cubicBezTo>
                  <a:pt x="576592" y="687286"/>
                  <a:pt x="589273" y="681428"/>
                  <a:pt x="598810" y="671891"/>
                </a:cubicBezTo>
                <a:cubicBezTo>
                  <a:pt x="624597" y="646104"/>
                  <a:pt x="622177" y="637068"/>
                  <a:pt x="639270" y="607155"/>
                </a:cubicBezTo>
                <a:cubicBezTo>
                  <a:pt x="644095" y="598711"/>
                  <a:pt x="650059" y="590971"/>
                  <a:pt x="655454" y="582879"/>
                </a:cubicBezTo>
                <a:cubicBezTo>
                  <a:pt x="670503" y="447453"/>
                  <a:pt x="668722" y="495742"/>
                  <a:pt x="655454" y="283474"/>
                </a:cubicBezTo>
                <a:cubicBezTo>
                  <a:pt x="654760" y="272374"/>
                  <a:pt x="651267" y="261519"/>
                  <a:pt x="647362" y="251106"/>
                </a:cubicBezTo>
                <a:cubicBezTo>
                  <a:pt x="643126" y="239811"/>
                  <a:pt x="635930" y="229825"/>
                  <a:pt x="631178" y="218737"/>
                </a:cubicBezTo>
                <a:cubicBezTo>
                  <a:pt x="627818" y="210897"/>
                  <a:pt x="626446" y="202301"/>
                  <a:pt x="623086" y="194461"/>
                </a:cubicBezTo>
                <a:cubicBezTo>
                  <a:pt x="618334" y="183373"/>
                  <a:pt x="612887" y="172566"/>
                  <a:pt x="606902" y="162093"/>
                </a:cubicBezTo>
                <a:cubicBezTo>
                  <a:pt x="602077" y="153649"/>
                  <a:pt x="594668" y="146704"/>
                  <a:pt x="590718" y="137817"/>
                </a:cubicBezTo>
                <a:cubicBezTo>
                  <a:pt x="583790" y="122228"/>
                  <a:pt x="588728" y="98728"/>
                  <a:pt x="574534" y="89265"/>
                </a:cubicBezTo>
                <a:cubicBezTo>
                  <a:pt x="566442" y="83870"/>
                  <a:pt x="559398" y="76405"/>
                  <a:pt x="550258" y="73081"/>
                </a:cubicBezTo>
                <a:cubicBezTo>
                  <a:pt x="529354" y="65480"/>
                  <a:pt x="485522" y="56897"/>
                  <a:pt x="485522" y="56897"/>
                </a:cubicBezTo>
                <a:cubicBezTo>
                  <a:pt x="477430" y="51502"/>
                  <a:pt x="470185" y="44544"/>
                  <a:pt x="461246" y="40713"/>
                </a:cubicBezTo>
                <a:cubicBezTo>
                  <a:pt x="451024" y="36332"/>
                  <a:pt x="439571" y="35676"/>
                  <a:pt x="428877" y="32621"/>
                </a:cubicBezTo>
                <a:cubicBezTo>
                  <a:pt x="420675" y="30278"/>
                  <a:pt x="412802" y="26872"/>
                  <a:pt x="404601" y="24529"/>
                </a:cubicBezTo>
                <a:cubicBezTo>
                  <a:pt x="393907" y="21474"/>
                  <a:pt x="382927" y="19491"/>
                  <a:pt x="372233" y="16436"/>
                </a:cubicBezTo>
                <a:cubicBezTo>
                  <a:pt x="364032" y="14093"/>
                  <a:pt x="360095" y="1601"/>
                  <a:pt x="347957" y="252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65D80E0-E94D-E934-6669-ED06B10DEC5A}"/>
              </a:ext>
            </a:extLst>
          </p:cNvPr>
          <p:cNvSpPr/>
          <p:nvPr/>
        </p:nvSpPr>
        <p:spPr>
          <a:xfrm>
            <a:off x="1165253" y="1140979"/>
            <a:ext cx="7477855" cy="4903773"/>
          </a:xfrm>
          <a:custGeom>
            <a:avLst/>
            <a:gdLst>
              <a:gd name="connsiteX0" fmla="*/ 1327094 w 7477855"/>
              <a:gd name="connsiteY0" fmla="*/ 420785 h 4903773"/>
              <a:gd name="connsiteX1" fmla="*/ 1229989 w 7477855"/>
              <a:gd name="connsiteY1" fmla="*/ 712099 h 4903773"/>
              <a:gd name="connsiteX2" fmla="*/ 1197621 w 7477855"/>
              <a:gd name="connsiteY2" fmla="*/ 784927 h 4903773"/>
              <a:gd name="connsiteX3" fmla="*/ 1132885 w 7477855"/>
              <a:gd name="connsiteY3" fmla="*/ 865847 h 4903773"/>
              <a:gd name="connsiteX4" fmla="*/ 1060057 w 7477855"/>
              <a:gd name="connsiteY4" fmla="*/ 979136 h 4903773"/>
              <a:gd name="connsiteX5" fmla="*/ 1019597 w 7477855"/>
              <a:gd name="connsiteY5" fmla="*/ 1027688 h 4903773"/>
              <a:gd name="connsiteX6" fmla="*/ 922492 w 7477855"/>
              <a:gd name="connsiteY6" fmla="*/ 1157161 h 4903773"/>
              <a:gd name="connsiteX7" fmla="*/ 817296 w 7477855"/>
              <a:gd name="connsiteY7" fmla="*/ 1246173 h 4903773"/>
              <a:gd name="connsiteX8" fmla="*/ 679731 w 7477855"/>
              <a:gd name="connsiteY8" fmla="*/ 1383738 h 4903773"/>
              <a:gd name="connsiteX9" fmla="*/ 574535 w 7477855"/>
              <a:gd name="connsiteY9" fmla="*/ 1488934 h 4903773"/>
              <a:gd name="connsiteX10" fmla="*/ 517890 w 7477855"/>
              <a:gd name="connsiteY10" fmla="*/ 1561762 h 4903773"/>
              <a:gd name="connsiteX11" fmla="*/ 347958 w 7477855"/>
              <a:gd name="connsiteY11" fmla="*/ 1747879 h 4903773"/>
              <a:gd name="connsiteX12" fmla="*/ 145657 w 7477855"/>
              <a:gd name="connsiteY12" fmla="*/ 2128205 h 4903773"/>
              <a:gd name="connsiteX13" fmla="*/ 105197 w 7477855"/>
              <a:gd name="connsiteY13" fmla="*/ 2209125 h 4903773"/>
              <a:gd name="connsiteX14" fmla="*/ 40460 w 7477855"/>
              <a:gd name="connsiteY14" fmla="*/ 2419518 h 4903773"/>
              <a:gd name="connsiteX15" fmla="*/ 0 w 7477855"/>
              <a:gd name="connsiteY15" fmla="*/ 2646095 h 4903773"/>
              <a:gd name="connsiteX16" fmla="*/ 16184 w 7477855"/>
              <a:gd name="connsiteY16" fmla="*/ 3293458 h 4903773"/>
              <a:gd name="connsiteX17" fmla="*/ 64736 w 7477855"/>
              <a:gd name="connsiteY17" fmla="*/ 3382470 h 4903773"/>
              <a:gd name="connsiteX18" fmla="*/ 161841 w 7477855"/>
              <a:gd name="connsiteY18" fmla="*/ 3600955 h 4903773"/>
              <a:gd name="connsiteX19" fmla="*/ 250853 w 7477855"/>
              <a:gd name="connsiteY19" fmla="*/ 3754704 h 4903773"/>
              <a:gd name="connsiteX20" fmla="*/ 388418 w 7477855"/>
              <a:gd name="connsiteY20" fmla="*/ 3916545 h 4903773"/>
              <a:gd name="connsiteX21" fmla="*/ 453154 w 7477855"/>
              <a:gd name="connsiteY21" fmla="*/ 3989373 h 4903773"/>
              <a:gd name="connsiteX22" fmla="*/ 517890 w 7477855"/>
              <a:gd name="connsiteY22" fmla="*/ 4029833 h 4903773"/>
              <a:gd name="connsiteX23" fmla="*/ 679731 w 7477855"/>
              <a:gd name="connsiteY23" fmla="*/ 4102661 h 4903773"/>
              <a:gd name="connsiteX24" fmla="*/ 768743 w 7477855"/>
              <a:gd name="connsiteY24" fmla="*/ 4167398 h 4903773"/>
              <a:gd name="connsiteX25" fmla="*/ 801112 w 7477855"/>
              <a:gd name="connsiteY25" fmla="*/ 4183582 h 4903773"/>
              <a:gd name="connsiteX26" fmla="*/ 890124 w 7477855"/>
              <a:gd name="connsiteY26" fmla="*/ 4264502 h 4903773"/>
              <a:gd name="connsiteX27" fmla="*/ 930584 w 7477855"/>
              <a:gd name="connsiteY27" fmla="*/ 4288778 h 4903773"/>
              <a:gd name="connsiteX28" fmla="*/ 954860 w 7477855"/>
              <a:gd name="connsiteY28" fmla="*/ 4304962 h 4903773"/>
              <a:gd name="connsiteX29" fmla="*/ 987228 w 7477855"/>
              <a:gd name="connsiteY29" fmla="*/ 4345423 h 4903773"/>
              <a:gd name="connsiteX30" fmla="*/ 1035781 w 7477855"/>
              <a:gd name="connsiteY30" fmla="*/ 4377791 h 4903773"/>
              <a:gd name="connsiteX31" fmla="*/ 1140977 w 7477855"/>
              <a:gd name="connsiteY31" fmla="*/ 4499171 h 4903773"/>
              <a:gd name="connsiteX32" fmla="*/ 1294726 w 7477855"/>
              <a:gd name="connsiteY32" fmla="*/ 4620552 h 4903773"/>
              <a:gd name="connsiteX33" fmla="*/ 1432290 w 7477855"/>
              <a:gd name="connsiteY33" fmla="*/ 4774300 h 4903773"/>
              <a:gd name="connsiteX34" fmla="*/ 1513211 w 7477855"/>
              <a:gd name="connsiteY34" fmla="*/ 4839037 h 4903773"/>
              <a:gd name="connsiteX35" fmla="*/ 1699328 w 7477855"/>
              <a:gd name="connsiteY35" fmla="*/ 4895681 h 4903773"/>
              <a:gd name="connsiteX36" fmla="*/ 1812616 w 7477855"/>
              <a:gd name="connsiteY36" fmla="*/ 4903773 h 4903773"/>
              <a:gd name="connsiteX37" fmla="*/ 2427611 w 7477855"/>
              <a:gd name="connsiteY37" fmla="*/ 4887589 h 4903773"/>
              <a:gd name="connsiteX38" fmla="*/ 2597543 w 7477855"/>
              <a:gd name="connsiteY38" fmla="*/ 4863313 h 4903773"/>
              <a:gd name="connsiteX39" fmla="*/ 2694648 w 7477855"/>
              <a:gd name="connsiteY39" fmla="*/ 4855221 h 4903773"/>
              <a:gd name="connsiteX40" fmla="*/ 2791752 w 7477855"/>
              <a:gd name="connsiteY40" fmla="*/ 4839037 h 4903773"/>
              <a:gd name="connsiteX41" fmla="*/ 2985961 w 7477855"/>
              <a:gd name="connsiteY41" fmla="*/ 4822853 h 4903773"/>
              <a:gd name="connsiteX42" fmla="*/ 3309643 w 7477855"/>
              <a:gd name="connsiteY42" fmla="*/ 4806669 h 4903773"/>
              <a:gd name="connsiteX43" fmla="*/ 3730428 w 7477855"/>
              <a:gd name="connsiteY43" fmla="*/ 4758116 h 4903773"/>
              <a:gd name="connsiteX44" fmla="*/ 3957005 w 7477855"/>
              <a:gd name="connsiteY44" fmla="*/ 4725748 h 4903773"/>
              <a:gd name="connsiteX45" fmla="*/ 4070294 w 7477855"/>
              <a:gd name="connsiteY45" fmla="*/ 4693380 h 4903773"/>
              <a:gd name="connsiteX46" fmla="*/ 4167398 w 7477855"/>
              <a:gd name="connsiteY46" fmla="*/ 4669104 h 4903773"/>
              <a:gd name="connsiteX47" fmla="*/ 4272595 w 7477855"/>
              <a:gd name="connsiteY47" fmla="*/ 4636736 h 4903773"/>
              <a:gd name="connsiteX48" fmla="*/ 4361607 w 7477855"/>
              <a:gd name="connsiteY48" fmla="*/ 4620552 h 4903773"/>
              <a:gd name="connsiteX49" fmla="*/ 4458712 w 7477855"/>
              <a:gd name="connsiteY49" fmla="*/ 4596276 h 4903773"/>
              <a:gd name="connsiteX50" fmla="*/ 4531540 w 7477855"/>
              <a:gd name="connsiteY50" fmla="*/ 4580092 h 4903773"/>
              <a:gd name="connsiteX51" fmla="*/ 4588184 w 7477855"/>
              <a:gd name="connsiteY51" fmla="*/ 4563908 h 4903773"/>
              <a:gd name="connsiteX52" fmla="*/ 4709565 w 7477855"/>
              <a:gd name="connsiteY52" fmla="*/ 4539631 h 4903773"/>
              <a:gd name="connsiteX53" fmla="*/ 4806669 w 7477855"/>
              <a:gd name="connsiteY53" fmla="*/ 4523447 h 4903773"/>
              <a:gd name="connsiteX54" fmla="*/ 4895682 w 7477855"/>
              <a:gd name="connsiteY54" fmla="*/ 4491079 h 4903773"/>
              <a:gd name="connsiteX55" fmla="*/ 4936142 w 7477855"/>
              <a:gd name="connsiteY55" fmla="*/ 4482987 h 4903773"/>
              <a:gd name="connsiteX56" fmla="*/ 5041338 w 7477855"/>
              <a:gd name="connsiteY56" fmla="*/ 4434435 h 4903773"/>
              <a:gd name="connsiteX57" fmla="*/ 5122259 w 7477855"/>
              <a:gd name="connsiteY57" fmla="*/ 4393975 h 4903773"/>
              <a:gd name="connsiteX58" fmla="*/ 5170811 w 7477855"/>
              <a:gd name="connsiteY58" fmla="*/ 4369699 h 4903773"/>
              <a:gd name="connsiteX59" fmla="*/ 5235547 w 7477855"/>
              <a:gd name="connsiteY59" fmla="*/ 4353515 h 4903773"/>
              <a:gd name="connsiteX60" fmla="*/ 5276007 w 7477855"/>
              <a:gd name="connsiteY60" fmla="*/ 4337331 h 4903773"/>
              <a:gd name="connsiteX61" fmla="*/ 5340743 w 7477855"/>
              <a:gd name="connsiteY61" fmla="*/ 4321146 h 4903773"/>
              <a:gd name="connsiteX62" fmla="*/ 5373112 w 7477855"/>
              <a:gd name="connsiteY62" fmla="*/ 4304962 h 4903773"/>
              <a:gd name="connsiteX63" fmla="*/ 5397388 w 7477855"/>
              <a:gd name="connsiteY63" fmla="*/ 4288778 h 4903773"/>
              <a:gd name="connsiteX64" fmla="*/ 5486400 w 7477855"/>
              <a:gd name="connsiteY64" fmla="*/ 4256410 h 4903773"/>
              <a:gd name="connsiteX65" fmla="*/ 5599689 w 7477855"/>
              <a:gd name="connsiteY65" fmla="*/ 4183582 h 4903773"/>
              <a:gd name="connsiteX66" fmla="*/ 5640149 w 7477855"/>
              <a:gd name="connsiteY66" fmla="*/ 4143122 h 4903773"/>
              <a:gd name="connsiteX67" fmla="*/ 5810082 w 7477855"/>
              <a:gd name="connsiteY67" fmla="*/ 3932729 h 4903773"/>
              <a:gd name="connsiteX68" fmla="*/ 5858634 w 7477855"/>
              <a:gd name="connsiteY68" fmla="*/ 3876085 h 4903773"/>
              <a:gd name="connsiteX69" fmla="*/ 5996198 w 7477855"/>
              <a:gd name="connsiteY69" fmla="*/ 3689968 h 4903773"/>
              <a:gd name="connsiteX70" fmla="*/ 6044751 w 7477855"/>
              <a:gd name="connsiteY70" fmla="*/ 3520035 h 4903773"/>
              <a:gd name="connsiteX71" fmla="*/ 6101395 w 7477855"/>
              <a:gd name="connsiteY71" fmla="*/ 3042605 h 4903773"/>
              <a:gd name="connsiteX72" fmla="*/ 6141855 w 7477855"/>
              <a:gd name="connsiteY72" fmla="*/ 2872672 h 4903773"/>
              <a:gd name="connsiteX73" fmla="*/ 6206591 w 7477855"/>
              <a:gd name="connsiteY73" fmla="*/ 2629911 h 4903773"/>
              <a:gd name="connsiteX74" fmla="*/ 6247051 w 7477855"/>
              <a:gd name="connsiteY74" fmla="*/ 2411426 h 4903773"/>
              <a:gd name="connsiteX75" fmla="*/ 6295604 w 7477855"/>
              <a:gd name="connsiteY75" fmla="*/ 2281954 h 4903773"/>
              <a:gd name="connsiteX76" fmla="*/ 6344156 w 7477855"/>
              <a:gd name="connsiteY76" fmla="*/ 2136297 h 4903773"/>
              <a:gd name="connsiteX77" fmla="*/ 6368432 w 7477855"/>
              <a:gd name="connsiteY77" fmla="*/ 2047285 h 4903773"/>
              <a:gd name="connsiteX78" fmla="*/ 6465536 w 7477855"/>
              <a:gd name="connsiteY78" fmla="*/ 1796431 h 4903773"/>
              <a:gd name="connsiteX79" fmla="*/ 6497905 w 7477855"/>
              <a:gd name="connsiteY79" fmla="*/ 1723603 h 4903773"/>
              <a:gd name="connsiteX80" fmla="*/ 6619285 w 7477855"/>
              <a:gd name="connsiteY80" fmla="*/ 1569854 h 4903773"/>
              <a:gd name="connsiteX81" fmla="*/ 6684021 w 7477855"/>
              <a:gd name="connsiteY81" fmla="*/ 1513210 h 4903773"/>
              <a:gd name="connsiteX82" fmla="*/ 6918690 w 7477855"/>
              <a:gd name="connsiteY82" fmla="*/ 1399922 h 4903773"/>
              <a:gd name="connsiteX83" fmla="*/ 6991519 w 7477855"/>
              <a:gd name="connsiteY83" fmla="*/ 1367554 h 4903773"/>
              <a:gd name="connsiteX84" fmla="*/ 7120991 w 7477855"/>
              <a:gd name="connsiteY84" fmla="*/ 1327093 h 4903773"/>
              <a:gd name="connsiteX85" fmla="*/ 7250464 w 7477855"/>
              <a:gd name="connsiteY85" fmla="*/ 1270449 h 4903773"/>
              <a:gd name="connsiteX86" fmla="*/ 7290924 w 7477855"/>
              <a:gd name="connsiteY86" fmla="*/ 1213805 h 4903773"/>
              <a:gd name="connsiteX87" fmla="*/ 7315200 w 7477855"/>
              <a:gd name="connsiteY87" fmla="*/ 1157161 h 4903773"/>
              <a:gd name="connsiteX88" fmla="*/ 7347568 w 7477855"/>
              <a:gd name="connsiteY88" fmla="*/ 1124792 h 4903773"/>
              <a:gd name="connsiteX89" fmla="*/ 7363752 w 7477855"/>
              <a:gd name="connsiteY89" fmla="*/ 1100516 h 4903773"/>
              <a:gd name="connsiteX90" fmla="*/ 7404212 w 7477855"/>
              <a:gd name="connsiteY90" fmla="*/ 1051964 h 4903773"/>
              <a:gd name="connsiteX91" fmla="*/ 7420397 w 7477855"/>
              <a:gd name="connsiteY91" fmla="*/ 1011504 h 4903773"/>
              <a:gd name="connsiteX92" fmla="*/ 7436581 w 7477855"/>
              <a:gd name="connsiteY92" fmla="*/ 979136 h 4903773"/>
              <a:gd name="connsiteX93" fmla="*/ 7452765 w 7477855"/>
              <a:gd name="connsiteY93" fmla="*/ 906308 h 4903773"/>
              <a:gd name="connsiteX94" fmla="*/ 7468949 w 7477855"/>
              <a:gd name="connsiteY94" fmla="*/ 849663 h 4903773"/>
              <a:gd name="connsiteX95" fmla="*/ 7468949 w 7477855"/>
              <a:gd name="connsiteY95" fmla="*/ 639270 h 4903773"/>
              <a:gd name="connsiteX96" fmla="*/ 7452765 w 7477855"/>
              <a:gd name="connsiteY96" fmla="*/ 558350 h 4903773"/>
              <a:gd name="connsiteX97" fmla="*/ 7379936 w 7477855"/>
              <a:gd name="connsiteY97" fmla="*/ 380325 h 4903773"/>
              <a:gd name="connsiteX98" fmla="*/ 7299016 w 7477855"/>
              <a:gd name="connsiteY98" fmla="*/ 226577 h 4903773"/>
              <a:gd name="connsiteX99" fmla="*/ 7274740 w 7477855"/>
              <a:gd name="connsiteY99" fmla="*/ 161840 h 4903773"/>
              <a:gd name="connsiteX100" fmla="*/ 7201912 w 7477855"/>
              <a:gd name="connsiteY100" fmla="*/ 97104 h 4903773"/>
              <a:gd name="connsiteX101" fmla="*/ 7129083 w 7477855"/>
              <a:gd name="connsiteY101" fmla="*/ 40460 h 4903773"/>
              <a:gd name="connsiteX102" fmla="*/ 7104807 w 7477855"/>
              <a:gd name="connsiteY102" fmla="*/ 32368 h 4903773"/>
              <a:gd name="connsiteX103" fmla="*/ 7072439 w 7477855"/>
              <a:gd name="connsiteY103" fmla="*/ 16184 h 4903773"/>
              <a:gd name="connsiteX104" fmla="*/ 7023887 w 7477855"/>
              <a:gd name="connsiteY104" fmla="*/ 0 h 4903773"/>
              <a:gd name="connsiteX105" fmla="*/ 5858634 w 7477855"/>
              <a:gd name="connsiteY105" fmla="*/ 8092 h 4903773"/>
              <a:gd name="connsiteX106" fmla="*/ 5680609 w 7477855"/>
              <a:gd name="connsiteY106" fmla="*/ 24276 h 4903773"/>
              <a:gd name="connsiteX107" fmla="*/ 5478308 w 7477855"/>
              <a:gd name="connsiteY107" fmla="*/ 40460 h 4903773"/>
              <a:gd name="connsiteX108" fmla="*/ 5211271 w 7477855"/>
              <a:gd name="connsiteY108" fmla="*/ 56644 h 4903773"/>
              <a:gd name="connsiteX109" fmla="*/ 4531540 w 7477855"/>
              <a:gd name="connsiteY109" fmla="*/ 64736 h 4903773"/>
              <a:gd name="connsiteX110" fmla="*/ 3884177 w 7477855"/>
              <a:gd name="connsiteY110" fmla="*/ 97104 h 4903773"/>
              <a:gd name="connsiteX111" fmla="*/ 3471483 w 7477855"/>
              <a:gd name="connsiteY111" fmla="*/ 129472 h 4903773"/>
              <a:gd name="connsiteX112" fmla="*/ 3220630 w 7477855"/>
              <a:gd name="connsiteY112" fmla="*/ 153748 h 4903773"/>
              <a:gd name="connsiteX113" fmla="*/ 3091158 w 7477855"/>
              <a:gd name="connsiteY113" fmla="*/ 169932 h 4903773"/>
              <a:gd name="connsiteX114" fmla="*/ 2654188 w 7477855"/>
              <a:gd name="connsiteY114" fmla="*/ 194208 h 4903773"/>
              <a:gd name="connsiteX115" fmla="*/ 2581359 w 7477855"/>
              <a:gd name="connsiteY115" fmla="*/ 210392 h 4903773"/>
              <a:gd name="connsiteX116" fmla="*/ 2419519 w 7477855"/>
              <a:gd name="connsiteY116" fmla="*/ 226577 h 4903773"/>
              <a:gd name="connsiteX117" fmla="*/ 2249586 w 7477855"/>
              <a:gd name="connsiteY117" fmla="*/ 267037 h 4903773"/>
              <a:gd name="connsiteX118" fmla="*/ 2184850 w 7477855"/>
              <a:gd name="connsiteY118" fmla="*/ 275129 h 4903773"/>
              <a:gd name="connsiteX119" fmla="*/ 2071561 w 7477855"/>
              <a:gd name="connsiteY119" fmla="*/ 299405 h 4903773"/>
              <a:gd name="connsiteX120" fmla="*/ 1885444 w 7477855"/>
              <a:gd name="connsiteY120" fmla="*/ 315589 h 4903773"/>
              <a:gd name="connsiteX121" fmla="*/ 1739788 w 7477855"/>
              <a:gd name="connsiteY121" fmla="*/ 331773 h 4903773"/>
              <a:gd name="connsiteX122" fmla="*/ 1642683 w 7477855"/>
              <a:gd name="connsiteY122" fmla="*/ 339865 h 4903773"/>
              <a:gd name="connsiteX123" fmla="*/ 1472751 w 7477855"/>
              <a:gd name="connsiteY123" fmla="*/ 364141 h 4903773"/>
              <a:gd name="connsiteX124" fmla="*/ 1432290 w 7477855"/>
              <a:gd name="connsiteY124" fmla="*/ 380325 h 4903773"/>
              <a:gd name="connsiteX125" fmla="*/ 1399922 w 7477855"/>
              <a:gd name="connsiteY125" fmla="*/ 388417 h 4903773"/>
              <a:gd name="connsiteX126" fmla="*/ 1343278 w 7477855"/>
              <a:gd name="connsiteY126" fmla="*/ 445061 h 4903773"/>
              <a:gd name="connsiteX127" fmla="*/ 1302818 w 7477855"/>
              <a:gd name="connsiteY127" fmla="*/ 477430 h 49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7477855" h="4903773">
                <a:moveTo>
                  <a:pt x="1327094" y="420785"/>
                </a:moveTo>
                <a:cubicBezTo>
                  <a:pt x="1297977" y="512297"/>
                  <a:pt x="1265841" y="620478"/>
                  <a:pt x="1229989" y="712099"/>
                </a:cubicBezTo>
                <a:cubicBezTo>
                  <a:pt x="1220308" y="736838"/>
                  <a:pt x="1211807" y="762466"/>
                  <a:pt x="1197621" y="784927"/>
                </a:cubicBezTo>
                <a:cubicBezTo>
                  <a:pt x="1179175" y="814132"/>
                  <a:pt x="1152851" y="837659"/>
                  <a:pt x="1132885" y="865847"/>
                </a:cubicBezTo>
                <a:cubicBezTo>
                  <a:pt x="1106936" y="902481"/>
                  <a:pt x="1085801" y="942358"/>
                  <a:pt x="1060057" y="979136"/>
                </a:cubicBezTo>
                <a:cubicBezTo>
                  <a:pt x="1047976" y="996395"/>
                  <a:pt x="1032237" y="1010835"/>
                  <a:pt x="1019597" y="1027688"/>
                </a:cubicBezTo>
                <a:cubicBezTo>
                  <a:pt x="964048" y="1101753"/>
                  <a:pt x="975599" y="1098743"/>
                  <a:pt x="922492" y="1157161"/>
                </a:cubicBezTo>
                <a:cubicBezTo>
                  <a:pt x="842616" y="1245026"/>
                  <a:pt x="926060" y="1146110"/>
                  <a:pt x="817296" y="1246173"/>
                </a:cubicBezTo>
                <a:cubicBezTo>
                  <a:pt x="769572" y="1290079"/>
                  <a:pt x="725586" y="1337883"/>
                  <a:pt x="679731" y="1383738"/>
                </a:cubicBezTo>
                <a:cubicBezTo>
                  <a:pt x="644666" y="1418803"/>
                  <a:pt x="604981" y="1449790"/>
                  <a:pt x="574535" y="1488934"/>
                </a:cubicBezTo>
                <a:cubicBezTo>
                  <a:pt x="555653" y="1513210"/>
                  <a:pt x="538464" y="1538902"/>
                  <a:pt x="517890" y="1561762"/>
                </a:cubicBezTo>
                <a:cubicBezTo>
                  <a:pt x="437282" y="1651327"/>
                  <a:pt x="417387" y="1647902"/>
                  <a:pt x="347958" y="1747879"/>
                </a:cubicBezTo>
                <a:cubicBezTo>
                  <a:pt x="207289" y="1950443"/>
                  <a:pt x="242336" y="1915510"/>
                  <a:pt x="145657" y="2128205"/>
                </a:cubicBezTo>
                <a:cubicBezTo>
                  <a:pt x="133178" y="2155659"/>
                  <a:pt x="113482" y="2180128"/>
                  <a:pt x="105197" y="2209125"/>
                </a:cubicBezTo>
                <a:cubicBezTo>
                  <a:pt x="63455" y="2355220"/>
                  <a:pt x="85248" y="2285155"/>
                  <a:pt x="40460" y="2419518"/>
                </a:cubicBezTo>
                <a:cubicBezTo>
                  <a:pt x="11662" y="2592308"/>
                  <a:pt x="25837" y="2516909"/>
                  <a:pt x="0" y="2646095"/>
                </a:cubicBezTo>
                <a:cubicBezTo>
                  <a:pt x="5395" y="2861883"/>
                  <a:pt x="-2719" y="3078432"/>
                  <a:pt x="16184" y="3293458"/>
                </a:cubicBezTo>
                <a:cubicBezTo>
                  <a:pt x="19144" y="3327126"/>
                  <a:pt x="50573" y="3351783"/>
                  <a:pt x="64736" y="3382470"/>
                </a:cubicBezTo>
                <a:cubicBezTo>
                  <a:pt x="144814" y="3555971"/>
                  <a:pt x="78782" y="3449494"/>
                  <a:pt x="161841" y="3600955"/>
                </a:cubicBezTo>
                <a:cubicBezTo>
                  <a:pt x="190315" y="3652879"/>
                  <a:pt x="212500" y="3709583"/>
                  <a:pt x="250853" y="3754704"/>
                </a:cubicBezTo>
                <a:lnTo>
                  <a:pt x="388418" y="3916545"/>
                </a:lnTo>
                <a:cubicBezTo>
                  <a:pt x="409626" y="3941146"/>
                  <a:pt x="425611" y="3972159"/>
                  <a:pt x="453154" y="3989373"/>
                </a:cubicBezTo>
                <a:cubicBezTo>
                  <a:pt x="474733" y="4002860"/>
                  <a:pt x="495130" y="4018453"/>
                  <a:pt x="517890" y="4029833"/>
                </a:cubicBezTo>
                <a:cubicBezTo>
                  <a:pt x="570802" y="4056289"/>
                  <a:pt x="631888" y="4067866"/>
                  <a:pt x="679731" y="4102661"/>
                </a:cubicBezTo>
                <a:cubicBezTo>
                  <a:pt x="709402" y="4124240"/>
                  <a:pt x="735928" y="4150991"/>
                  <a:pt x="768743" y="4167398"/>
                </a:cubicBezTo>
                <a:cubicBezTo>
                  <a:pt x="779533" y="4172793"/>
                  <a:pt x="791229" y="4176664"/>
                  <a:pt x="801112" y="4183582"/>
                </a:cubicBezTo>
                <a:cubicBezTo>
                  <a:pt x="902322" y="4254428"/>
                  <a:pt x="800359" y="4192690"/>
                  <a:pt x="890124" y="4264502"/>
                </a:cubicBezTo>
                <a:cubicBezTo>
                  <a:pt x="902406" y="4274327"/>
                  <a:pt x="917247" y="4280442"/>
                  <a:pt x="930584" y="4288778"/>
                </a:cubicBezTo>
                <a:cubicBezTo>
                  <a:pt x="938831" y="4293932"/>
                  <a:pt x="947983" y="4298085"/>
                  <a:pt x="954860" y="4304962"/>
                </a:cubicBezTo>
                <a:cubicBezTo>
                  <a:pt x="967073" y="4317175"/>
                  <a:pt x="974390" y="4333869"/>
                  <a:pt x="987228" y="4345423"/>
                </a:cubicBezTo>
                <a:cubicBezTo>
                  <a:pt x="1001686" y="4358435"/>
                  <a:pt x="1022027" y="4364037"/>
                  <a:pt x="1035781" y="4377791"/>
                </a:cubicBezTo>
                <a:cubicBezTo>
                  <a:pt x="1294833" y="4636840"/>
                  <a:pt x="930502" y="4303730"/>
                  <a:pt x="1140977" y="4499171"/>
                </a:cubicBezTo>
                <a:cubicBezTo>
                  <a:pt x="1307328" y="4653640"/>
                  <a:pt x="1087833" y="4444693"/>
                  <a:pt x="1294726" y="4620552"/>
                </a:cubicBezTo>
                <a:cubicBezTo>
                  <a:pt x="1437486" y="4741898"/>
                  <a:pt x="1300320" y="4642330"/>
                  <a:pt x="1432290" y="4774300"/>
                </a:cubicBezTo>
                <a:cubicBezTo>
                  <a:pt x="1456716" y="4798726"/>
                  <a:pt x="1483472" y="4821464"/>
                  <a:pt x="1513211" y="4839037"/>
                </a:cubicBezTo>
                <a:cubicBezTo>
                  <a:pt x="1573070" y="4874408"/>
                  <a:pt x="1631789" y="4887576"/>
                  <a:pt x="1699328" y="4895681"/>
                </a:cubicBezTo>
                <a:cubicBezTo>
                  <a:pt x="1736917" y="4900192"/>
                  <a:pt x="1774853" y="4901076"/>
                  <a:pt x="1812616" y="4903773"/>
                </a:cubicBezTo>
                <a:lnTo>
                  <a:pt x="2427611" y="4887589"/>
                </a:lnTo>
                <a:cubicBezTo>
                  <a:pt x="2518863" y="4884406"/>
                  <a:pt x="2503749" y="4875547"/>
                  <a:pt x="2597543" y="4863313"/>
                </a:cubicBezTo>
                <a:cubicBezTo>
                  <a:pt x="2629751" y="4859112"/>
                  <a:pt x="2662280" y="4857918"/>
                  <a:pt x="2694648" y="4855221"/>
                </a:cubicBezTo>
                <a:cubicBezTo>
                  <a:pt x="2727016" y="4849826"/>
                  <a:pt x="2759238" y="4843471"/>
                  <a:pt x="2791752" y="4839037"/>
                </a:cubicBezTo>
                <a:cubicBezTo>
                  <a:pt x="2837239" y="4832834"/>
                  <a:pt x="2947731" y="4824977"/>
                  <a:pt x="2985961" y="4822853"/>
                </a:cubicBezTo>
                <a:lnTo>
                  <a:pt x="3309643" y="4806669"/>
                </a:lnTo>
                <a:cubicBezTo>
                  <a:pt x="3530908" y="4793053"/>
                  <a:pt x="3504255" y="4791215"/>
                  <a:pt x="3730428" y="4758116"/>
                </a:cubicBezTo>
                <a:cubicBezTo>
                  <a:pt x="3730429" y="4758116"/>
                  <a:pt x="3957004" y="4725748"/>
                  <a:pt x="3957005" y="4725748"/>
                </a:cubicBezTo>
                <a:lnTo>
                  <a:pt x="4070294" y="4693380"/>
                </a:lnTo>
                <a:cubicBezTo>
                  <a:pt x="4102511" y="4684706"/>
                  <a:pt x="4135269" y="4678100"/>
                  <a:pt x="4167398" y="4669104"/>
                </a:cubicBezTo>
                <a:cubicBezTo>
                  <a:pt x="4202727" y="4659212"/>
                  <a:pt x="4237002" y="4645634"/>
                  <a:pt x="4272595" y="4636736"/>
                </a:cubicBezTo>
                <a:cubicBezTo>
                  <a:pt x="4301852" y="4629422"/>
                  <a:pt x="4332138" y="4626958"/>
                  <a:pt x="4361607" y="4620552"/>
                </a:cubicBezTo>
                <a:cubicBezTo>
                  <a:pt x="4394210" y="4613464"/>
                  <a:pt x="4426255" y="4604004"/>
                  <a:pt x="4458712" y="4596276"/>
                </a:cubicBezTo>
                <a:cubicBezTo>
                  <a:pt x="4482904" y="4590516"/>
                  <a:pt x="4507414" y="4586123"/>
                  <a:pt x="4531540" y="4580092"/>
                </a:cubicBezTo>
                <a:cubicBezTo>
                  <a:pt x="4550591" y="4575329"/>
                  <a:pt x="4569133" y="4568671"/>
                  <a:pt x="4588184" y="4563908"/>
                </a:cubicBezTo>
                <a:cubicBezTo>
                  <a:pt x="4665460" y="4544588"/>
                  <a:pt x="4644115" y="4551531"/>
                  <a:pt x="4709565" y="4539631"/>
                </a:cubicBezTo>
                <a:cubicBezTo>
                  <a:pt x="4796341" y="4523854"/>
                  <a:pt x="4698116" y="4538955"/>
                  <a:pt x="4806669" y="4523447"/>
                </a:cubicBezTo>
                <a:cubicBezTo>
                  <a:pt x="4837698" y="4511036"/>
                  <a:pt x="4863029" y="4499984"/>
                  <a:pt x="4895682" y="4491079"/>
                </a:cubicBezTo>
                <a:cubicBezTo>
                  <a:pt x="4908951" y="4487460"/>
                  <a:pt x="4922655" y="4485684"/>
                  <a:pt x="4936142" y="4482987"/>
                </a:cubicBezTo>
                <a:cubicBezTo>
                  <a:pt x="5095254" y="4403431"/>
                  <a:pt x="4863405" y="4518168"/>
                  <a:pt x="5041338" y="4434435"/>
                </a:cubicBezTo>
                <a:cubicBezTo>
                  <a:pt x="5068625" y="4421594"/>
                  <a:pt x="5095285" y="4407462"/>
                  <a:pt x="5122259" y="4393975"/>
                </a:cubicBezTo>
                <a:cubicBezTo>
                  <a:pt x="5138443" y="4385883"/>
                  <a:pt x="5153257" y="4374088"/>
                  <a:pt x="5170811" y="4369699"/>
                </a:cubicBezTo>
                <a:cubicBezTo>
                  <a:pt x="5192390" y="4364304"/>
                  <a:pt x="5214288" y="4360056"/>
                  <a:pt x="5235547" y="4353515"/>
                </a:cubicBezTo>
                <a:cubicBezTo>
                  <a:pt x="5249430" y="4349243"/>
                  <a:pt x="5262124" y="4341603"/>
                  <a:pt x="5276007" y="4337331"/>
                </a:cubicBezTo>
                <a:cubicBezTo>
                  <a:pt x="5297266" y="4330790"/>
                  <a:pt x="5320848" y="4331093"/>
                  <a:pt x="5340743" y="4321146"/>
                </a:cubicBezTo>
                <a:cubicBezTo>
                  <a:pt x="5351533" y="4315751"/>
                  <a:pt x="5362638" y="4310947"/>
                  <a:pt x="5373112" y="4304962"/>
                </a:cubicBezTo>
                <a:cubicBezTo>
                  <a:pt x="5381556" y="4300137"/>
                  <a:pt x="5388689" y="4293127"/>
                  <a:pt x="5397388" y="4288778"/>
                </a:cubicBezTo>
                <a:cubicBezTo>
                  <a:pt x="5419908" y="4277518"/>
                  <a:pt x="5463740" y="4263963"/>
                  <a:pt x="5486400" y="4256410"/>
                </a:cubicBezTo>
                <a:cubicBezTo>
                  <a:pt x="5649805" y="4125686"/>
                  <a:pt x="5348945" y="4362683"/>
                  <a:pt x="5599689" y="4183582"/>
                </a:cubicBezTo>
                <a:cubicBezTo>
                  <a:pt x="5615209" y="4172496"/>
                  <a:pt x="5627353" y="4157265"/>
                  <a:pt x="5640149" y="4143122"/>
                </a:cubicBezTo>
                <a:cubicBezTo>
                  <a:pt x="5843165" y="3918735"/>
                  <a:pt x="5681482" y="4100897"/>
                  <a:pt x="5810082" y="3932729"/>
                </a:cubicBezTo>
                <a:cubicBezTo>
                  <a:pt x="5825188" y="3912975"/>
                  <a:pt x="5843503" y="3895821"/>
                  <a:pt x="5858634" y="3876085"/>
                </a:cubicBezTo>
                <a:cubicBezTo>
                  <a:pt x="5905572" y="3814861"/>
                  <a:pt x="5996198" y="3689968"/>
                  <a:pt x="5996198" y="3689968"/>
                </a:cubicBezTo>
                <a:cubicBezTo>
                  <a:pt x="6012382" y="3633324"/>
                  <a:pt x="6033588" y="3577879"/>
                  <a:pt x="6044751" y="3520035"/>
                </a:cubicBezTo>
                <a:cubicBezTo>
                  <a:pt x="6106915" y="3197915"/>
                  <a:pt x="6068373" y="3306778"/>
                  <a:pt x="6101395" y="3042605"/>
                </a:cubicBezTo>
                <a:cubicBezTo>
                  <a:pt x="6104484" y="3017896"/>
                  <a:pt x="6138828" y="2885647"/>
                  <a:pt x="6141855" y="2872672"/>
                </a:cubicBezTo>
                <a:cubicBezTo>
                  <a:pt x="6188252" y="2673825"/>
                  <a:pt x="6153948" y="2787839"/>
                  <a:pt x="6206591" y="2629911"/>
                </a:cubicBezTo>
                <a:cubicBezTo>
                  <a:pt x="6216223" y="2533596"/>
                  <a:pt x="6213944" y="2520677"/>
                  <a:pt x="6247051" y="2411426"/>
                </a:cubicBezTo>
                <a:cubicBezTo>
                  <a:pt x="6260418" y="2367315"/>
                  <a:pt x="6280264" y="2325418"/>
                  <a:pt x="6295604" y="2281954"/>
                </a:cubicBezTo>
                <a:cubicBezTo>
                  <a:pt x="6312637" y="2233693"/>
                  <a:pt x="6328987" y="2185176"/>
                  <a:pt x="6344156" y="2136297"/>
                </a:cubicBezTo>
                <a:cubicBezTo>
                  <a:pt x="6353272" y="2106925"/>
                  <a:pt x="6358088" y="2076248"/>
                  <a:pt x="6368432" y="2047285"/>
                </a:cubicBezTo>
                <a:cubicBezTo>
                  <a:pt x="6398589" y="1962844"/>
                  <a:pt x="6429119" y="1878367"/>
                  <a:pt x="6465536" y="1796431"/>
                </a:cubicBezTo>
                <a:cubicBezTo>
                  <a:pt x="6476326" y="1772155"/>
                  <a:pt x="6484881" y="1746757"/>
                  <a:pt x="6497905" y="1723603"/>
                </a:cubicBezTo>
                <a:cubicBezTo>
                  <a:pt x="6518332" y="1687288"/>
                  <a:pt x="6604357" y="1585611"/>
                  <a:pt x="6619285" y="1569854"/>
                </a:cubicBezTo>
                <a:cubicBezTo>
                  <a:pt x="6639005" y="1549039"/>
                  <a:pt x="6659902" y="1528715"/>
                  <a:pt x="6684021" y="1513210"/>
                </a:cubicBezTo>
                <a:cubicBezTo>
                  <a:pt x="6958862" y="1336528"/>
                  <a:pt x="6749807" y="1474980"/>
                  <a:pt x="6918690" y="1399922"/>
                </a:cubicBezTo>
                <a:cubicBezTo>
                  <a:pt x="6942966" y="1389133"/>
                  <a:pt x="6966523" y="1376552"/>
                  <a:pt x="6991519" y="1367554"/>
                </a:cubicBezTo>
                <a:cubicBezTo>
                  <a:pt x="7034062" y="1352238"/>
                  <a:pt x="7078410" y="1342301"/>
                  <a:pt x="7120991" y="1327093"/>
                </a:cubicBezTo>
                <a:cubicBezTo>
                  <a:pt x="7184135" y="1304541"/>
                  <a:pt x="7202246" y="1294558"/>
                  <a:pt x="7250464" y="1270449"/>
                </a:cubicBezTo>
                <a:cubicBezTo>
                  <a:pt x="7255962" y="1263118"/>
                  <a:pt x="7285008" y="1225638"/>
                  <a:pt x="7290924" y="1213805"/>
                </a:cubicBezTo>
                <a:cubicBezTo>
                  <a:pt x="7306550" y="1182553"/>
                  <a:pt x="7289941" y="1190840"/>
                  <a:pt x="7315200" y="1157161"/>
                </a:cubicBezTo>
                <a:cubicBezTo>
                  <a:pt x="7324355" y="1144954"/>
                  <a:pt x="7337638" y="1136377"/>
                  <a:pt x="7347568" y="1124792"/>
                </a:cubicBezTo>
                <a:cubicBezTo>
                  <a:pt x="7353897" y="1117408"/>
                  <a:pt x="7357526" y="1107987"/>
                  <a:pt x="7363752" y="1100516"/>
                </a:cubicBezTo>
                <a:cubicBezTo>
                  <a:pt x="7386124" y="1073670"/>
                  <a:pt x="7389143" y="1082102"/>
                  <a:pt x="7404212" y="1051964"/>
                </a:cubicBezTo>
                <a:cubicBezTo>
                  <a:pt x="7410708" y="1038972"/>
                  <a:pt x="7414497" y="1024778"/>
                  <a:pt x="7420397" y="1011504"/>
                </a:cubicBezTo>
                <a:cubicBezTo>
                  <a:pt x="7425296" y="1000481"/>
                  <a:pt x="7432345" y="990431"/>
                  <a:pt x="7436581" y="979136"/>
                </a:cubicBezTo>
                <a:cubicBezTo>
                  <a:pt x="7442811" y="962522"/>
                  <a:pt x="7448920" y="921689"/>
                  <a:pt x="7452765" y="906308"/>
                </a:cubicBezTo>
                <a:cubicBezTo>
                  <a:pt x="7457528" y="887257"/>
                  <a:pt x="7463554" y="868545"/>
                  <a:pt x="7468949" y="849663"/>
                </a:cubicBezTo>
                <a:cubicBezTo>
                  <a:pt x="7478934" y="749809"/>
                  <a:pt x="7482575" y="757365"/>
                  <a:pt x="7468949" y="639270"/>
                </a:cubicBezTo>
                <a:cubicBezTo>
                  <a:pt x="7465796" y="611944"/>
                  <a:pt x="7461707" y="584363"/>
                  <a:pt x="7452765" y="558350"/>
                </a:cubicBezTo>
                <a:cubicBezTo>
                  <a:pt x="7431922" y="497717"/>
                  <a:pt x="7409797" y="437062"/>
                  <a:pt x="7379936" y="380325"/>
                </a:cubicBezTo>
                <a:cubicBezTo>
                  <a:pt x="7352963" y="329076"/>
                  <a:pt x="7319351" y="280804"/>
                  <a:pt x="7299016" y="226577"/>
                </a:cubicBezTo>
                <a:cubicBezTo>
                  <a:pt x="7290924" y="204998"/>
                  <a:pt x="7286352" y="181747"/>
                  <a:pt x="7274740" y="161840"/>
                </a:cubicBezTo>
                <a:cubicBezTo>
                  <a:pt x="7263966" y="143370"/>
                  <a:pt x="7216020" y="109449"/>
                  <a:pt x="7201912" y="97104"/>
                </a:cubicBezTo>
                <a:cubicBezTo>
                  <a:pt x="7176134" y="74548"/>
                  <a:pt x="7166332" y="52876"/>
                  <a:pt x="7129083" y="40460"/>
                </a:cubicBezTo>
                <a:cubicBezTo>
                  <a:pt x="7120991" y="37763"/>
                  <a:pt x="7112647" y="35728"/>
                  <a:pt x="7104807" y="32368"/>
                </a:cubicBezTo>
                <a:cubicBezTo>
                  <a:pt x="7093719" y="27616"/>
                  <a:pt x="7083639" y="20664"/>
                  <a:pt x="7072439" y="16184"/>
                </a:cubicBezTo>
                <a:cubicBezTo>
                  <a:pt x="7056600" y="9848"/>
                  <a:pt x="7023887" y="0"/>
                  <a:pt x="7023887" y="0"/>
                </a:cubicBezTo>
                <a:lnTo>
                  <a:pt x="5858634" y="8092"/>
                </a:lnTo>
                <a:cubicBezTo>
                  <a:pt x="5804611" y="8780"/>
                  <a:pt x="5735936" y="18743"/>
                  <a:pt x="5680609" y="24276"/>
                </a:cubicBezTo>
                <a:cubicBezTo>
                  <a:pt x="5609383" y="31399"/>
                  <a:pt x="5550802" y="35833"/>
                  <a:pt x="5478308" y="40460"/>
                </a:cubicBezTo>
                <a:cubicBezTo>
                  <a:pt x="5389313" y="46140"/>
                  <a:pt x="5300417" y="54358"/>
                  <a:pt x="5211271" y="56644"/>
                </a:cubicBezTo>
                <a:cubicBezTo>
                  <a:pt x="4984752" y="62452"/>
                  <a:pt x="4758117" y="62039"/>
                  <a:pt x="4531540" y="64736"/>
                </a:cubicBezTo>
                <a:lnTo>
                  <a:pt x="3884177" y="97104"/>
                </a:lnTo>
                <a:cubicBezTo>
                  <a:pt x="3303911" y="140407"/>
                  <a:pt x="3918648" y="108179"/>
                  <a:pt x="3471483" y="129472"/>
                </a:cubicBezTo>
                <a:lnTo>
                  <a:pt x="3220630" y="153748"/>
                </a:lnTo>
                <a:cubicBezTo>
                  <a:pt x="3177381" y="158349"/>
                  <a:pt x="3134513" y="166464"/>
                  <a:pt x="3091158" y="169932"/>
                </a:cubicBezTo>
                <a:cubicBezTo>
                  <a:pt x="2994382" y="177674"/>
                  <a:pt x="2771216" y="188357"/>
                  <a:pt x="2654188" y="194208"/>
                </a:cubicBezTo>
                <a:cubicBezTo>
                  <a:pt x="2629912" y="199603"/>
                  <a:pt x="2605802" y="205809"/>
                  <a:pt x="2581359" y="210392"/>
                </a:cubicBezTo>
                <a:cubicBezTo>
                  <a:pt x="2526813" y="220620"/>
                  <a:pt x="2475668" y="222258"/>
                  <a:pt x="2419519" y="226577"/>
                </a:cubicBezTo>
                <a:cubicBezTo>
                  <a:pt x="2386278" y="234887"/>
                  <a:pt x="2289401" y="260011"/>
                  <a:pt x="2249586" y="267037"/>
                </a:cubicBezTo>
                <a:cubicBezTo>
                  <a:pt x="2228170" y="270816"/>
                  <a:pt x="2206246" y="271239"/>
                  <a:pt x="2184850" y="275129"/>
                </a:cubicBezTo>
                <a:cubicBezTo>
                  <a:pt x="2146853" y="282038"/>
                  <a:pt x="2109656" y="293056"/>
                  <a:pt x="2071561" y="299405"/>
                </a:cubicBezTo>
                <a:cubicBezTo>
                  <a:pt x="2037263" y="305121"/>
                  <a:pt x="1911781" y="313040"/>
                  <a:pt x="1885444" y="315589"/>
                </a:cubicBezTo>
                <a:cubicBezTo>
                  <a:pt x="1836820" y="320294"/>
                  <a:pt x="1788396" y="326912"/>
                  <a:pt x="1739788" y="331773"/>
                </a:cubicBezTo>
                <a:cubicBezTo>
                  <a:pt x="1707469" y="335005"/>
                  <a:pt x="1675002" y="336633"/>
                  <a:pt x="1642683" y="339865"/>
                </a:cubicBezTo>
                <a:cubicBezTo>
                  <a:pt x="1589144" y="345219"/>
                  <a:pt x="1523741" y="356296"/>
                  <a:pt x="1472751" y="364141"/>
                </a:cubicBezTo>
                <a:cubicBezTo>
                  <a:pt x="1459264" y="369536"/>
                  <a:pt x="1446070" y="375732"/>
                  <a:pt x="1432290" y="380325"/>
                </a:cubicBezTo>
                <a:cubicBezTo>
                  <a:pt x="1421739" y="383842"/>
                  <a:pt x="1408916" y="381876"/>
                  <a:pt x="1399922" y="388417"/>
                </a:cubicBezTo>
                <a:cubicBezTo>
                  <a:pt x="1378327" y="404123"/>
                  <a:pt x="1363036" y="427099"/>
                  <a:pt x="1343278" y="445061"/>
                </a:cubicBezTo>
                <a:cubicBezTo>
                  <a:pt x="1245874" y="533611"/>
                  <a:pt x="1337978" y="442270"/>
                  <a:pt x="1302818" y="477430"/>
                </a:cubicBezTo>
              </a:path>
            </a:pathLst>
          </a:cu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E46E0FD-434F-E196-23B4-5AC45AA8C8CD}"/>
              </a:ext>
            </a:extLst>
          </p:cNvPr>
          <p:cNvSpPr txBox="1"/>
          <p:nvPr/>
        </p:nvSpPr>
        <p:spPr>
          <a:xfrm>
            <a:off x="8838710" y="1017083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Build/Install As: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AF942-457E-0792-68BD-952574F8EF60}"/>
              </a:ext>
            </a:extLst>
          </p:cNvPr>
          <p:cNvSpPr txBox="1"/>
          <p:nvPr/>
        </p:nvSpPr>
        <p:spPr>
          <a:xfrm>
            <a:off x="626901" y="6299277"/>
            <a:ext cx="6171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Example TriBITS Project Package 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266438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8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8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5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7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500"/>
                            </p:stCondLst>
                            <p:childTnLst>
                              <p:par>
                                <p:cTn id="12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5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0"/>
                            </p:stCondLst>
                            <p:childTnLst>
                              <p:par>
                                <p:cTn id="12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 tmFilter="0, 0; .2, .5; .8, .5; 1, 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250" autoRev="1" fill="hold"/>
                                        <p:tgtEl>
                                          <p:spTgt spid="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500"/>
                            </p:stCondLst>
                            <p:childTnLst>
                              <p:par>
                                <p:cTn id="13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000"/>
                            </p:stCondLst>
                            <p:childTnLst>
                              <p:par>
                                <p:cTn id="13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 tmFilter="0, 0; .2, .5; .8, .5; 1, 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" dur="250" autoRev="1" fill="hold"/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6500"/>
                            </p:stCondLst>
                            <p:childTnLst>
                              <p:par>
                                <p:cTn id="13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 tmFilter="0, 0; .2, .5; .8, .5; 1, 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1" dur="250" autoRev="1" fill="hold"/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000"/>
                            </p:stCondLst>
                            <p:childTnLst>
                              <p:par>
                                <p:cTn id="14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500"/>
                            </p:stCondLst>
                            <p:childTnLst>
                              <p:par>
                                <p:cTn id="14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 tmFilter="0, 0; .2, .5; .8, .5; 1, 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" dur="250" autoRev="1" fill="hold"/>
                                        <p:tgtEl>
                                          <p:spTgt spid="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000"/>
                            </p:stCondLst>
                            <p:childTnLst>
                              <p:par>
                                <p:cTn id="15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3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500"/>
                            </p:stCondLst>
                            <p:childTnLst>
                              <p:par>
                                <p:cTn id="15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000"/>
                            </p:stCondLst>
                            <p:childTnLst>
                              <p:par>
                                <p:cTn id="15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 tmFilter="0, 0; .2, .5; .8, .5; 1, 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1" dur="250" autoRev="1" fill="hold"/>
                                        <p:tgtEl>
                                          <p:spTgt spid="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9500"/>
                            </p:stCondLst>
                            <p:childTnLst>
                              <p:par>
                                <p:cTn id="16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 tmFilter="0, 0; .2, .5; .8, .5; 1, 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5" dur="250" autoRev="1" fill="hold"/>
                                        <p:tgtEl>
                                          <p:spTgt spid="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2" grpId="0" animBg="1"/>
      <p:bldP spid="73" grpId="0" animBg="1"/>
      <p:bldP spid="76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8" grpId="0" animBg="1"/>
      <p:bldP spid="89" grpId="0" animBg="1"/>
      <p:bldP spid="92" grpId="0" animBg="1"/>
      <p:bldP spid="93" grpId="0" animBg="1"/>
      <p:bldP spid="95" grpId="0" animBg="1"/>
      <p:bldP spid="96" grpId="0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  <p:bldP spid="176" grpId="0" animBg="1"/>
      <p:bldP spid="176" grpId="1" animBg="1"/>
      <p:bldP spid="177" grpId="0" animBg="1"/>
      <p:bldP spid="177" grpId="1" animBg="1"/>
      <p:bldP spid="6" grpId="0" animBg="1"/>
      <p:bldP spid="6" grpId="1" animBg="1"/>
      <p:bldP spid="7" grpId="0"/>
      <p:bldP spid="7" grpId="1"/>
      <p:bldP spid="8" grpId="0"/>
      <p:bldP spid="8" grpId="1"/>
      <p:bldP spid="9" grpId="0"/>
      <p:bldP spid="9" grpId="1"/>
      <p:bldP spid="108" grpId="0"/>
      <p:bldP spid="116" grpId="0" animBg="1"/>
      <p:bldP spid="116" grpId="1" animBg="1"/>
      <p:bldP spid="116" grpId="2" animBg="1"/>
      <p:bldP spid="117" grpId="0" animBg="1"/>
      <p:bldP spid="117" grpId="1" animBg="1"/>
      <p:bldP spid="1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Build Trilinos against pre-installed Kokkos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7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Implementation in Kokkos, and </a:t>
            </a:r>
            <a:r>
              <a:rPr lang="en-US" altLang="en-US" b="1" dirty="0" err="1"/>
              <a:t>Spack</a:t>
            </a:r>
            <a:r>
              <a:rPr lang="en-US" altLang="en-US" b="1" dirty="0"/>
              <a:t> (beyond core TriBITS </a:t>
            </a:r>
            <a:r>
              <a:rPr lang="en-US" altLang="en-US" b="1" dirty="0" err="1"/>
              <a:t>refactorings</a:t>
            </a:r>
            <a:r>
              <a:rPr lang="en-US" altLang="en-US" b="1" dirty="0"/>
              <a:t>):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Removed subpackages from the TriBITS build of Kokkos under Trilinos: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Touched many Trilinos Packages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Extended native Kokkos CMake build system: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some missing </a:t>
            </a:r>
            <a:r>
              <a:rPr lang="en-US" altLang="en-US" dirty="0" err="1">
                <a:solidFill>
                  <a:srgbClr val="A12F83"/>
                </a:solidFill>
              </a:rPr>
              <a:t>Kokkos_XYZ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variables to installed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/>
              <a:t> file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Kokkos::</a:t>
            </a:r>
            <a:r>
              <a:rPr lang="en-US" altLang="en-US" dirty="0" err="1">
                <a:solidFill>
                  <a:srgbClr val="A12F83"/>
                </a:solidFill>
              </a:rPr>
              <a:t>all_libs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target to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file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Updated </a:t>
            </a:r>
            <a:r>
              <a:rPr lang="en-US" altLang="en-US" dirty="0" err="1"/>
              <a:t>Spack</a:t>
            </a:r>
            <a:r>
              <a:rPr lang="en-US" altLang="en-US" dirty="0"/>
              <a:t> trilinos/package.py file: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dependency on </a:t>
            </a:r>
            <a:r>
              <a:rPr lang="en-US" altLang="en-US" dirty="0" err="1"/>
              <a:t>Spack</a:t>
            </a:r>
            <a:r>
              <a:rPr lang="en-US" altLang="en-US" dirty="0"/>
              <a:t> ‘</a:t>
            </a:r>
            <a:r>
              <a:rPr lang="en-US" altLang="en-US" dirty="0" err="1"/>
              <a:t>kokkos</a:t>
            </a:r>
            <a:r>
              <a:rPr lang="en-US" altLang="en-US" dirty="0"/>
              <a:t>’ package (with a complex set of constraints)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-D </a:t>
            </a:r>
            <a:r>
              <a:rPr lang="en-US" altLang="en-US" dirty="0" err="1">
                <a:solidFill>
                  <a:srgbClr val="A12F83"/>
                </a:solidFill>
              </a:rPr>
              <a:t>TPL_ENABLE_Kokkos</a:t>
            </a:r>
            <a:r>
              <a:rPr lang="en-US" altLang="en-US" dirty="0">
                <a:solidFill>
                  <a:srgbClr val="A12F83"/>
                </a:solidFill>
              </a:rPr>
              <a:t>=ON </a:t>
            </a:r>
            <a:r>
              <a:rPr lang="en-US" altLang="en-US" dirty="0"/>
              <a:t>to Trilinos CMake configure input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b="1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updated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‘Kokkos’ is no longer a COMPONENT of Trilinos!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>
                <a:solidFill>
                  <a:srgbClr val="FF0000"/>
                </a:solidFill>
              </a:rPr>
              <a:t>Kokkos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=&gt; </a:t>
            </a:r>
            <a:r>
              <a:rPr lang="en-US" altLang="en-US" b="1" dirty="0">
                <a:solidFill>
                  <a:srgbClr val="FF0000"/>
                </a:solidFill>
              </a:rPr>
              <a:t>Error: Kokkos not part of Trilinos!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1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2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r>
              <a:rPr lang="en-US" altLang="en-US" dirty="0"/>
              <a:t>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;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186EED9-A3E0-9513-9D84-FFFA8B4A64D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038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Splitting up Trilinos into multiple </a:t>
            </a:r>
            <a:r>
              <a:rPr lang="en-US" altLang="en-US" dirty="0" err="1"/>
              <a:t>Spack</a:t>
            </a:r>
            <a:r>
              <a:rPr lang="en-US" altLang="en-US" dirty="0"/>
              <a:t> package installs?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49593"/>
            <a:ext cx="11148092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Options to break Trilinos into multiple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1</a:t>
            </a:r>
            <a:r>
              <a:rPr lang="en-US" altLang="en-US" dirty="0"/>
              <a:t>: Pull out </a:t>
            </a:r>
            <a:r>
              <a:rPr lang="en-US" altLang="en-US" dirty="0" err="1"/>
              <a:t>Spack</a:t>
            </a:r>
            <a:r>
              <a:rPr lang="en-US" altLang="en-US" dirty="0"/>
              <a:t> packages only as needed </a:t>
            </a:r>
            <a:r>
              <a:rPr lang="en-US" altLang="en-US" dirty="0">
                <a:solidFill>
                  <a:srgbClr val="0070C0"/>
                </a:solidFill>
              </a:rPr>
              <a:t>(Current approach)</a:t>
            </a:r>
            <a:r>
              <a:rPr lang="en-US" altLang="en-US" dirty="0"/>
              <a:t>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Kokos</a:t>
            </a:r>
            <a:r>
              <a:rPr lang="en-US" altLang="en-US" dirty="0"/>
              <a:t>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Trilinos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2</a:t>
            </a:r>
            <a:r>
              <a:rPr lang="en-US" altLang="en-US" dirty="0"/>
              <a:t>: Create Meta-Packages for Trilinos: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</a:t>
            </a:r>
            <a:r>
              <a:rPr lang="en-US" altLang="en-US" dirty="0" err="1"/>
              <a:t>TrilinosTools</a:t>
            </a:r>
            <a:r>
              <a:rPr lang="en-US" altLang="en-US" dirty="0"/>
              <a:t>, </a:t>
            </a:r>
            <a:r>
              <a:rPr lang="en-US" altLang="en-US" dirty="0" err="1"/>
              <a:t>TrilinosDataStructures</a:t>
            </a:r>
            <a:r>
              <a:rPr lang="en-US" altLang="en-US" dirty="0"/>
              <a:t>, </a:t>
            </a:r>
            <a:r>
              <a:rPr lang="en-US" altLang="en-US" dirty="0" err="1"/>
              <a:t>TrilinosLinearSolvers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TrilinosNonlinearSolvers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TrilinosDiscretizations</a:t>
            </a:r>
            <a:r>
              <a:rPr lang="en-US" altLang="en-US" dirty="0"/>
              <a:t>,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3</a:t>
            </a:r>
            <a:r>
              <a:rPr lang="en-US" altLang="en-US" dirty="0"/>
              <a:t>: A </a:t>
            </a:r>
            <a:r>
              <a:rPr lang="en-US" altLang="en-US" dirty="0" err="1"/>
              <a:t>Spack</a:t>
            </a:r>
            <a:r>
              <a:rPr lang="en-US" altLang="en-US" dirty="0"/>
              <a:t> package for every Trilinos package: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Teuchos, </a:t>
            </a:r>
            <a:r>
              <a:rPr lang="en-US" altLang="en-US" dirty="0" err="1"/>
              <a:t>RTOp</a:t>
            </a:r>
            <a:r>
              <a:rPr lang="en-US" altLang="en-US" dirty="0"/>
              <a:t>, </a:t>
            </a:r>
            <a:r>
              <a:rPr lang="en-US" altLang="en-US" dirty="0" err="1"/>
              <a:t>Tpetra</a:t>
            </a:r>
            <a:r>
              <a:rPr lang="en-US" altLang="en-US" dirty="0"/>
              <a:t>, … ROL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4</a:t>
            </a:r>
            <a:r>
              <a:rPr lang="en-US" altLang="en-US" dirty="0"/>
              <a:t>: Create </a:t>
            </a:r>
            <a:r>
              <a:rPr lang="en-US" altLang="en-US" dirty="0" err="1"/>
              <a:t>‘trilinos</a:t>
            </a:r>
            <a:r>
              <a:rPr lang="en-US" altLang="en-US" dirty="0"/>
              <a:t>-dev’ </a:t>
            </a:r>
            <a:r>
              <a:rPr lang="en-US" altLang="en-US" dirty="0" err="1"/>
              <a:t>Spack</a:t>
            </a:r>
            <a:r>
              <a:rPr lang="en-US" altLang="en-US" dirty="0"/>
              <a:t> package to drive development in addition to above options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Trilinos Developers?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rgbClr val="FF0000"/>
                </a:solidFill>
              </a:rPr>
              <a:t>The more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packages there are, the harder and slower Trilinos development will be (if using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to generate build environments)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new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Switch from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Kokkos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 … 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 to: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>
                    <a:lumMod val="50000"/>
                  </a:schemeClr>
                </a:solidFill>
              </a:rPr>
              <a:t>Actually: It is better to call them in reverse package dependency order: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 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endParaRPr lang="en-US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945909FD-C9D0-0DF7-305D-F3ED3F5DA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32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2808180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Using Raw CMake for </a:t>
            </a:r>
            <a:r>
              <a:rPr lang="en-US" sz="6000" b="1" dirty="0" err="1"/>
              <a:t>TriBITS</a:t>
            </a:r>
            <a:r>
              <a:rPr lang="en-US" sz="6000" b="1" dirty="0"/>
              <a:t>-Compliant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BD93D901-2EFC-B4F6-B23C-0356C2E22A1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47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/>
          <a:lstStyle/>
          <a:p>
            <a:r>
              <a:rPr lang="en-US" dirty="0"/>
              <a:t>Requirements for TriBITS-Compliant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97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the (INTERFACE) target </a:t>
            </a:r>
            <a:r>
              <a:rPr lang="en-US" dirty="0">
                <a:solidFill>
                  <a:srgbClr val="C00000"/>
                </a:solidFill>
              </a:rPr>
              <a:t>&lt;Package&gt;::</a:t>
            </a:r>
            <a:r>
              <a:rPr lang="en-US" dirty="0" err="1">
                <a:solidFill>
                  <a:srgbClr val="C00000"/>
                </a:solidFill>
              </a:rPr>
              <a:t>all_libs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which provides all usage requirements for the libraries of &lt;Package&gt; through the target properties: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INTERFACE_LINK_LIBRARIES, INTERFACE_INCLUDE_DIRECTORIES, INTERFACE_COMPILE_OPTIONS, INTERFACE_COMPILE_DEFINITIONS, INTERFACE_LINK_OPTIONS</a:t>
            </a:r>
            <a:r>
              <a:rPr lang="en-US" dirty="0"/>
              <a:t>, and any other INTERFACE_XXX or IMPORTED_XXX target property needed to correctly use the libraries for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dirty="0" err="1"/>
              <a:t>namespaced</a:t>
            </a:r>
            <a:r>
              <a:rPr lang="en-US" dirty="0"/>
              <a:t> variables </a:t>
            </a:r>
            <a:r>
              <a:rPr lang="en-US" dirty="0">
                <a:solidFill>
                  <a:srgbClr val="C00000"/>
                </a:solidFill>
              </a:rPr>
              <a:t>&lt;Package&gt;_ENABLE_&lt;</a:t>
            </a:r>
            <a:r>
              <a:rPr lang="en-US" dirty="0" err="1">
                <a:solidFill>
                  <a:srgbClr val="C00000"/>
                </a:solidFill>
              </a:rPr>
              <a:t>UpstreamPackage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en-US" b="1" dirty="0"/>
              <a:t> </a:t>
            </a:r>
            <a:r>
              <a:rPr lang="en-US" dirty="0"/>
              <a:t>set to TRUE or FALSE for all of the upstream required and optional dependencies for the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</a:t>
            </a:r>
            <a:r>
              <a:rPr lang="en-US" dirty="0" err="1"/>
              <a:t>namespaced</a:t>
            </a:r>
            <a:r>
              <a:rPr lang="en-US" dirty="0"/>
              <a:t> variables of the form </a:t>
            </a:r>
            <a:r>
              <a:rPr lang="en-US" dirty="0">
                <a:solidFill>
                  <a:srgbClr val="C00000"/>
                </a:solidFill>
              </a:rPr>
              <a:t>&lt;Package&gt;_&lt;SOME_INFO&gt;</a:t>
            </a:r>
            <a:r>
              <a:rPr lang="en-US" dirty="0"/>
              <a:t> for any other information about the configuration of package &lt;Package&gt; that may need to be known by a downstream TriBITS package.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any (</a:t>
            </a:r>
            <a:r>
              <a:rPr lang="en-US" dirty="0" err="1"/>
              <a:t>namespaced</a:t>
            </a:r>
            <a:r>
              <a:rPr lang="en-US" dirty="0"/>
              <a:t> by &lt;package&gt;_ or &lt;Package&gt;_) CMake macros or functions that downstream CMake packages may need to use the upstream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(listed in the INTERFACE_LINK_LIBRARIES property recursively) are also TriBITS-compliant packages</a:t>
            </a:r>
          </a:p>
          <a:p>
            <a:endParaRPr lang="en-US" sz="2000" dirty="0"/>
          </a:p>
          <a:p>
            <a:r>
              <a:rPr lang="en-US" sz="2000" dirty="0"/>
              <a:t>Documentation link: </a:t>
            </a:r>
            <a:r>
              <a:rPr lang="en-US" sz="2000" dirty="0">
                <a:hlinkClick r:id="rId3"/>
              </a:rPr>
              <a:t>TriBITS-Compliant Packages</a:t>
            </a:r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Internal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759560"/>
            <a:ext cx="11286871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All of the requirements for a TriBITS-Compliant Package</a:t>
            </a:r>
            <a:r>
              <a:rPr lang="en-US" sz="1600" dirty="0"/>
              <a:t>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At the end of configuration and generation, writes out a </a:t>
            </a:r>
            <a:r>
              <a:rPr lang="en-US" sz="1600" b="1" dirty="0"/>
              <a:t>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>
                <a:solidFill>
                  <a:srgbClr val="A12F83"/>
                </a:solidFill>
              </a:rPr>
              <a:t> </a:t>
            </a:r>
            <a:r>
              <a:rPr lang="en-US" sz="1600" dirty="0"/>
              <a:t>and supporting files </a:t>
            </a:r>
            <a:r>
              <a:rPr lang="en-US" sz="1600" b="1" dirty="0"/>
              <a:t>under the build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buildDir</a:t>
            </a:r>
            <a:r>
              <a:rPr lang="en-US" sz="1600" dirty="0">
                <a:solidFill>
                  <a:srgbClr val="A12F83"/>
                </a:solidFill>
              </a:rPr>
              <a:t>&gt;/</a:t>
            </a:r>
            <a:r>
              <a:rPr lang="en-US" sz="1600" dirty="0" err="1">
                <a:solidFill>
                  <a:srgbClr val="A12F83"/>
                </a:solidFill>
              </a:rPr>
              <a:t>cmake_packages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>
                <a:solidFill>
                  <a:srgbClr val="C00000"/>
                </a:solidFill>
              </a:rPr>
              <a:t> </a:t>
            </a:r>
            <a:r>
              <a:rPr lang="en-US" sz="1600" dirty="0"/>
              <a:t>allowing the built (but not installed)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Provides an install target to </a:t>
            </a:r>
            <a:r>
              <a:rPr lang="en-US" sz="1600" b="1" dirty="0"/>
              <a:t>create a 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/>
              <a:t> and supporting files </a:t>
            </a:r>
            <a:r>
              <a:rPr lang="en-US" sz="1600" b="1" dirty="0"/>
              <a:t>under the install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installDir</a:t>
            </a:r>
            <a:r>
              <a:rPr lang="en-US" sz="1600" dirty="0">
                <a:solidFill>
                  <a:srgbClr val="A12F83"/>
                </a:solidFill>
              </a:rPr>
              <a:t>&gt;/lib/</a:t>
            </a:r>
            <a:r>
              <a:rPr lang="en-US" sz="1600" dirty="0" err="1">
                <a:solidFill>
                  <a:srgbClr val="A12F83"/>
                </a:solidFill>
              </a:rPr>
              <a:t>cmake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/>
              <a:t> allowing the installed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[Optional] All of the upstream dependencies (recursively) are also TriBITS-compliant packages.</a:t>
            </a:r>
          </a:p>
          <a:p>
            <a:endParaRPr lang="en-US" sz="1600" dirty="0"/>
          </a:p>
          <a:p>
            <a:r>
              <a:rPr lang="en-US" sz="2000" dirty="0"/>
              <a:t>If a TriBITS package provides any </a:t>
            </a:r>
            <a:r>
              <a:rPr lang="en-US" sz="2000" dirty="0" err="1"/>
              <a:t>CTest</a:t>
            </a:r>
            <a:r>
              <a:rPr lang="en-US" sz="2000" dirty="0"/>
              <a:t> tests, then it must also satisfy the following requirements:</a:t>
            </a:r>
            <a:endParaRPr lang="en-US" sz="16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 names must be prefixed with the package name </a:t>
            </a:r>
            <a:r>
              <a:rPr lang="en-US" sz="1600" dirty="0">
                <a:solidFill>
                  <a:srgbClr val="A12F83"/>
                </a:solidFill>
              </a:rPr>
              <a:t>&lt;Package&gt;_</a:t>
            </a:r>
            <a:r>
              <a:rPr lang="en-US" sz="16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Tests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&lt;Package&gt;_ENABLE_TESTS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Examples (that run as </a:t>
            </a:r>
            <a:r>
              <a:rPr lang="en-US" sz="1600" dirty="0" err="1"/>
              <a:t>CTest</a:t>
            </a:r>
            <a:r>
              <a:rPr lang="en-US" sz="1600" dirty="0"/>
              <a:t> tests)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&lt;Package&gt;_ENABLE_EXAMPLES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>
                <a:solidFill>
                  <a:srgbClr val="A12F83"/>
                </a:solidFill>
              </a:rPr>
              <a:t>PROCESSORS</a:t>
            </a:r>
            <a:r>
              <a:rPr lang="en-US" sz="1600" dirty="0"/>
              <a:t> test property and other test properties must be set in a way consistent with </a:t>
            </a:r>
            <a:r>
              <a:rPr lang="en-US" sz="1600" dirty="0" err="1">
                <a:solidFill>
                  <a:srgbClr val="A12F83"/>
                </a:solidFill>
              </a:rPr>
              <a:t>tribits_add_test</a:t>
            </a:r>
            <a:r>
              <a:rPr lang="en-US" sz="1600" dirty="0">
                <a:solidFill>
                  <a:srgbClr val="A12F83"/>
                </a:solidFill>
              </a:rPr>
              <a:t>()</a:t>
            </a:r>
            <a:r>
              <a:rPr lang="en-US" sz="1600" dirty="0"/>
              <a:t> so as to run in parallel with other tests and not overwhelm the computing resources on the machine.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test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</a:t>
            </a:r>
            <a:r>
              <a:rPr lang="en-US" sz="1600" dirty="0"/>
              <a:t> must not be added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&gt;_DISABLE</a:t>
            </a:r>
            <a:r>
              <a:rPr lang="en-US" sz="1600" dirty="0"/>
              <a:t> is set to TRUE or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&gt;_SET_DISABLED_AND_MSG</a:t>
            </a:r>
            <a:r>
              <a:rPr lang="en-US" sz="1600" dirty="0"/>
              <a:t> is set to non-empty (and the message string should be printed to STDOUT).</a:t>
            </a:r>
          </a:p>
          <a:p>
            <a:endParaRPr lang="en-US" dirty="0"/>
          </a:p>
          <a:p>
            <a:r>
              <a:rPr lang="en-US" dirty="0"/>
              <a:t>Documentation link: </a:t>
            </a:r>
            <a:r>
              <a:rPr lang="en-US" dirty="0">
                <a:hlinkClick r:id="rId3"/>
              </a:rPr>
              <a:t>TriBITS-Compliant Internal Packages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26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C251971-D85D-4BBF-81CE-490751DCE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88"/>
            <a:ext cx="65" cy="4212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4283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78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External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All of the requirements for a </a:t>
            </a:r>
            <a:r>
              <a:rPr lang="en-US" sz="1800" b="1" dirty="0"/>
              <a:t>TriBITS-Compliant Package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Defined by an </a:t>
            </a:r>
            <a:r>
              <a:rPr lang="en-US" b="1" dirty="0"/>
              <a:t>installed &lt;Package&gt;</a:t>
            </a:r>
            <a:r>
              <a:rPr lang="en-US" b="1" dirty="0" err="1"/>
              <a:t>Config.cmake</a:t>
            </a:r>
            <a:r>
              <a:rPr lang="en-US" b="1" dirty="0"/>
              <a:t> file </a:t>
            </a:r>
            <a:r>
              <a:rPr lang="en-US" dirty="0"/>
              <a:t>that provides IMPORTED targets and set() statements for all of the needed variables.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CMake variables: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&lt;Package&gt;_CONFIG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</a:t>
            </a:r>
            <a:r>
              <a:rPr lang="en-US" dirty="0"/>
              <a:t>: Points to the file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${CMAKE_CURRENT_LIST_FILE})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&lt;Package&gt;_DIR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&lt;Package&gt;_TRIBITS_COMPLIANT_PACKAGE_CONFIG_FILE_DIR: </a:t>
            </a:r>
            <a:r>
              <a:rPr lang="en-US" dirty="0"/>
              <a:t>Points to the base directory for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${CMAKE_CURRENT_LIST_DIR})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(recursively) are also provided as TriBITS-compliant external packages</a:t>
            </a:r>
            <a:r>
              <a:rPr lang="en-US" dirty="0"/>
              <a:t> with &lt;</a:t>
            </a:r>
            <a:r>
              <a:rPr lang="en-US" dirty="0" err="1"/>
              <a:t>UpstreamPackage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(see above) and all of the targets and variables for a TriBITS-compliant external package are defined when the &lt;Package&gt;</a:t>
            </a:r>
            <a:r>
              <a:rPr lang="en-US" dirty="0" err="1"/>
              <a:t>Config.cmake</a:t>
            </a:r>
            <a:r>
              <a:rPr lang="en-US" dirty="0"/>
              <a:t> file is included (or pulled in with </a:t>
            </a:r>
            <a:r>
              <a:rPr lang="en-US" dirty="0" err="1"/>
              <a:t>find_package</a:t>
            </a:r>
            <a:r>
              <a:rPr lang="en-US" dirty="0"/>
              <a:t>() or </a:t>
            </a:r>
            <a:r>
              <a:rPr lang="en-US" dirty="0" err="1"/>
              <a:t>find_dependency</a:t>
            </a:r>
            <a:r>
              <a:rPr lang="en-US" dirty="0"/>
              <a:t>()).</a:t>
            </a:r>
          </a:p>
          <a:p>
            <a:endParaRPr lang="en-US" sz="2000" dirty="0"/>
          </a:p>
          <a:p>
            <a:r>
              <a:rPr lang="en-US" sz="2400" dirty="0"/>
              <a:t>Documentation link: </a:t>
            </a:r>
            <a:r>
              <a:rPr lang="en-US" sz="2400" dirty="0">
                <a:hlinkClick r:id="rId3"/>
              </a:rPr>
              <a:t>TriBITS-Compliant External Packages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2E1D33F-6CB6-286F-1392-31CE5662417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94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TriBITS</a:t>
            </a:r>
            <a:r>
              <a:rPr lang="en-US" altLang="en-US" dirty="0"/>
              <a:t>-Compliant Packages Using Raw CMake </a:t>
            </a:r>
            <a:r>
              <a:rPr lang="en-US" altLang="en-US" dirty="0" err="1"/>
              <a:t>HowTos</a:t>
            </a:r>
            <a:endParaRPr lang="en-US" alt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3813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1200"/>
              </a:spcAft>
              <a:buSzPct val="100000"/>
              <a:defRPr/>
            </a:pPr>
            <a:r>
              <a:rPr lang="en-US" altLang="en-US" dirty="0">
                <a:hlinkClick r:id="rId4"/>
              </a:rPr>
              <a:t>TriBITS Users Guide</a:t>
            </a:r>
            <a:r>
              <a:rPr lang="en-US" altLang="en-US" dirty="0"/>
              <a:t> (see tribits.org)</a:t>
            </a:r>
          </a:p>
          <a:p>
            <a:pPr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10 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Howtos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</a:rPr>
              <a:t>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  <a:hlinkClick r:id="rId6"/>
              </a:rPr>
              <a:t>…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  <a:hlinkClick r:id="rId6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10.10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-compliant internal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10.11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-compliant external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8"/>
              </a:rPr>
              <a:t>10.12 How to use TriBITS testing support in non-TriBITS project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</a:rPr>
              <a:t>…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55B7F1D4-D992-81C7-A8D5-6887AD95294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28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628F83-D9FD-5776-DEAA-20CD08FA0CAA}"/>
              </a:ext>
            </a:extLst>
          </p:cNvPr>
          <p:cNvSpPr txBox="1"/>
          <p:nvPr/>
        </p:nvSpPr>
        <p:spPr>
          <a:xfrm>
            <a:off x="849565" y="4135390"/>
            <a:ext cx="9742909" cy="2492990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Snapshotted Trilinos packages that also maintain their own native CMake build system should consider using only TriBITS-compliant raw CMake, except for defining tests with </a:t>
            </a:r>
            <a:r>
              <a:rPr lang="en-US" b="1" dirty="0" err="1"/>
              <a:t>tribits_add_test</a:t>
            </a:r>
            <a:r>
              <a:rPr lang="en-US" b="1" dirty="0"/>
              <a:t>()  when building under TriBITS project: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E.g.: Kokkos, </a:t>
            </a:r>
            <a:r>
              <a:rPr lang="en-US" b="1" dirty="0" err="1"/>
              <a:t>KokkosKernels</a:t>
            </a:r>
            <a:r>
              <a:rPr lang="en-US" b="1" dirty="0"/>
              <a:t>, STK, …</a:t>
            </a:r>
          </a:p>
          <a:p>
            <a:pPr lvl="1"/>
            <a:endParaRPr lang="en-US" b="1" dirty="0"/>
          </a:p>
          <a:p>
            <a:r>
              <a:rPr lang="en-US" b="1" dirty="0"/>
              <a:t>NOTE: SEACAS uses TriBITS natively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86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29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350142" y="1176523"/>
            <a:ext cx="4537447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tribits_add_test_directories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tribits_package_postprocess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287480" y="777386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749646-5E6E-8581-05F9-B05B1BB6CA0C}"/>
              </a:ext>
            </a:extLst>
          </p:cNvPr>
          <p:cNvSpPr/>
          <p:nvPr/>
        </p:nvSpPr>
        <p:spPr>
          <a:xfrm>
            <a:off x="5178904" y="1176523"/>
            <a:ext cx="6662954" cy="43396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(VERSION 3.23.0 FATAL_ERROR)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package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else()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project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project-level stuff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EnableTribitsTestSupport.cmake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Stuff that TriBITS does automatically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2643B6-52C0-6BF2-39B7-D920BEFF0E10}"/>
              </a:ext>
            </a:extLst>
          </p:cNvPr>
          <p:cNvSpPr txBox="1"/>
          <p:nvPr/>
        </p:nvSpPr>
        <p:spPr>
          <a:xfrm>
            <a:off x="5207879" y="785478"/>
            <a:ext cx="4182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445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723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402BFC-605F-638A-C999-054AA585FF88}"/>
              </a:ext>
            </a:extLst>
          </p:cNvPr>
          <p:cNvSpPr/>
          <p:nvPr/>
        </p:nvSpPr>
        <p:spPr>
          <a:xfrm>
            <a:off x="217953" y="1192746"/>
            <a:ext cx="4471278" cy="224676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VERSION 3.23.0 FATAL_ERROR)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0102-60FC-A6B6-53F7-7CDBC0F38690}"/>
              </a:ext>
            </a:extLst>
          </p:cNvPr>
          <p:cNvSpPr txBox="1"/>
          <p:nvPr/>
        </p:nvSpPr>
        <p:spPr>
          <a:xfrm>
            <a:off x="148493" y="826213"/>
            <a:ext cx="376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&gt;/CMakeLists.txt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7E9F71-28D0-95C6-7849-D795FEA5A84C}"/>
              </a:ext>
            </a:extLst>
          </p:cNvPr>
          <p:cNvSpPr/>
          <p:nvPr/>
        </p:nvSpPr>
        <p:spPr>
          <a:xfrm>
            <a:off x="4927601" y="1195545"/>
            <a:ext cx="6632232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PRIVATE tpl1::tpl1 )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DFDEFB-5C87-0F0B-DBE9-3CA6F3A2937C}"/>
              </a:ext>
            </a:extLst>
          </p:cNvPr>
          <p:cNvSpPr txBox="1"/>
          <p:nvPr/>
        </p:nvSpPr>
        <p:spPr>
          <a:xfrm>
            <a:off x="4935416" y="793947"/>
            <a:ext cx="432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/CMakeLists.txt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03285A-31D3-2C21-3372-D9A495477BAF}"/>
              </a:ext>
            </a:extLst>
          </p:cNvPr>
          <p:cNvSpPr/>
          <p:nvPr/>
        </p:nvSpPr>
        <p:spPr>
          <a:xfrm>
            <a:off x="217953" y="4036439"/>
            <a:ext cx="43618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(NAME 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COMMAND package1-prg)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set_tests_properties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PASS_REGULAR_EXPRESSION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"Package1 Deps: tpl1")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B424C3-865D-868F-3EA4-9F0AE11743F2}"/>
              </a:ext>
            </a:extLst>
          </p:cNvPr>
          <p:cNvSpPr txBox="1"/>
          <p:nvPr/>
        </p:nvSpPr>
        <p:spPr>
          <a:xfrm>
            <a:off x="225768" y="3634841"/>
            <a:ext cx="4458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&gt;/test/CMakeLists.txt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880576-5DB4-4CD7-B985-86DBCAF31270}"/>
              </a:ext>
            </a:extLst>
          </p:cNvPr>
          <p:cNvSpPr/>
          <p:nvPr/>
        </p:nvSpPr>
        <p:spPr>
          <a:xfrm>
            <a:off x="5006722" y="3593790"/>
            <a:ext cx="694387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Limitations (i.e. NOT “Professional CMake” compliant):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create </a:t>
            </a:r>
            <a:r>
              <a:rPr lang="en-US" dirty="0" err="1"/>
              <a:t>namespaced</a:t>
            </a:r>
            <a:r>
              <a:rPr lang="en-US" dirty="0"/>
              <a:t> targets (e.g. </a:t>
            </a:r>
            <a:r>
              <a:rPr lang="en-US" dirty="0">
                <a:solidFill>
                  <a:srgbClr val="A12F83"/>
                </a:solidFill>
              </a:rPr>
              <a:t>Package1::package1</a:t>
            </a:r>
            <a:r>
              <a:rPr lang="en-US" dirty="0"/>
              <a:t>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libraries, header files, or executables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a </a:t>
            </a:r>
            <a:r>
              <a:rPr lang="en-US" dirty="0">
                <a:solidFill>
                  <a:srgbClr val="A12F83"/>
                </a:solidFill>
              </a:rPr>
              <a:t>&lt;Package&gt;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9CCC6F1A-5870-BDA2-A4EE-4F0CCDF0C73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25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460C4F3C-6F7D-1A43-D1AC-8D5FC7DDEB2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30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0E0FB-E394-B36F-DF9C-BB864EF1CA7D}"/>
              </a:ext>
            </a:extLst>
          </p:cNvPr>
          <p:cNvSpPr txBox="1"/>
          <p:nvPr/>
        </p:nvSpPr>
        <p:spPr>
          <a:xfrm>
            <a:off x="287480" y="777386"/>
            <a:ext cx="4320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2014E-5712-D135-738A-61036979EECF}"/>
              </a:ext>
            </a:extLst>
          </p:cNvPr>
          <p:cNvSpPr txBox="1"/>
          <p:nvPr/>
        </p:nvSpPr>
        <p:spPr>
          <a:xfrm>
            <a:off x="5178904" y="780936"/>
            <a:ext cx="3768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060279-B7AE-D9F4-6343-469DA9C35A7C}"/>
              </a:ext>
            </a:extLst>
          </p:cNvPr>
          <p:cNvSpPr/>
          <p:nvPr/>
        </p:nvSpPr>
        <p:spPr>
          <a:xfrm>
            <a:off x="350142" y="1419283"/>
            <a:ext cx="453744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NOEXEPREFIX  NOEXESUFFIX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Package1_Prg.cpp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INSTALLABLE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6A964-F0C2-BAF9-6512-CD1A04229D36}"/>
              </a:ext>
            </a:extLst>
          </p:cNvPr>
          <p:cNvSpPr/>
          <p:nvPr/>
        </p:nvSpPr>
        <p:spPr>
          <a:xfrm>
            <a:off x="5178904" y="1395007"/>
            <a:ext cx="6662954" cy="45243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library 'package1'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Package1.hpp Package1.cpp)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PRIVATE tpl1::tpl1 )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Package1.hpp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executable 'package1-prg' 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Package1::package1)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TARGETS package1-prg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35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212579" y="1395007"/>
            <a:ext cx="4213765" cy="267765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the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target(s)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 INTERFACE)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EXPORT_NAME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COMPONENT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${CMAKE_INSTALL_INCLUDEDIR}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ALIAS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Package1_all_libs)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149916" y="777386"/>
            <a:ext cx="390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4538649" y="3441684"/>
            <a:ext cx="7440772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Generate Package1Config.cmake file for the build tree (for internal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TriBITS-compliant package)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set(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"${${CMAKE_PROJECT_NAME}_BINARY_DIR}/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export(EXPORT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NAMESPACE ${PROJECT_NAME}::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FILE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"${CMAKE_CURRENT_LIST_DIR}/Package1Config.cmake.in"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}/${PROJECT_NAME}/Package1Config.cmake"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@ONLY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63908" y="2838798"/>
            <a:ext cx="6250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B3B84-FC2C-5B7C-84BB-388747F551B6}"/>
              </a:ext>
            </a:extLst>
          </p:cNvPr>
          <p:cNvSpPr/>
          <p:nvPr/>
        </p:nvSpPr>
        <p:spPr>
          <a:xfrm>
            <a:off x="4634663" y="1823085"/>
            <a:ext cx="6250429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set(Tpl1_DIR "@Tpl1_DIR@")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include("${CMAKE_CURRENT_LIST_DIR}/Package1ConfigTargets.cmake")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D659B-4E38-1F04-BEBA-7314052C92B7}"/>
              </a:ext>
            </a:extLst>
          </p:cNvPr>
          <p:cNvSpPr txBox="1"/>
          <p:nvPr/>
        </p:nvSpPr>
        <p:spPr>
          <a:xfrm>
            <a:off x="4572000" y="1205464"/>
            <a:ext cx="3631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Package1Config.cmake.in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EAB08-389F-66E8-FFD8-FEC8B85B0204}"/>
              </a:ext>
            </a:extLst>
          </p:cNvPr>
          <p:cNvSpPr txBox="1"/>
          <p:nvPr/>
        </p:nvSpPr>
        <p:spPr>
          <a:xfrm>
            <a:off x="264709" y="4288069"/>
            <a:ext cx="36772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by Craig Scott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567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32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388419" y="1426028"/>
            <a:ext cx="9508140" cy="35394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and install the Package1Config.cmake file for the install tree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(needed for both internal and external TriBITS package)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"${CMAKE_INSTALL_LIBDIR}/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install(EXPORT ${PROJECT_NAME}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NAMESPACE ${PROJECT_NAME}::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 ${PROJECT_NAME}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"${CMAKE_CURRENT_SOURCE_DIR}/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/raw/Package1Config.cmake.in"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@ONLY 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RENAME "Package1Config.cmake"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9173" y="794121"/>
            <a:ext cx="6526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866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Future TriBITS/Trilinos CMake Modernization Work?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75129" y="809133"/>
            <a:ext cx="11523059" cy="5645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TriBITS Publications: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SAND technical report (FY24 Q1)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journal article (JOSS?)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Address a few lingering issues with updated TriBITS:</a:t>
            </a:r>
            <a:r>
              <a:rPr lang="en-US" altLang="en-US" dirty="0"/>
              <a:t>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Relocatable installations of installed `&lt;Package&gt;</a:t>
            </a:r>
            <a:r>
              <a:rPr lang="en-US" altLang="en-US" sz="1600" dirty="0" err="1"/>
              <a:t>Config.cmake</a:t>
            </a:r>
            <a:r>
              <a:rPr lang="en-US" altLang="en-US" sz="1600" dirty="0"/>
              <a:t>` files?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Public/private package dependencies, optional and required intra-external package/TPL dependencies?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use CMake features overlapping with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4"/>
              </a:rPr>
              <a:t>TriBITS #411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 the standard CMake </a:t>
            </a:r>
            <a:r>
              <a:rPr lang="en-US" altLang="en-US" sz="1600" dirty="0" err="1"/>
              <a:t>FortranCInterface.cmake</a:t>
            </a:r>
            <a:r>
              <a:rPr lang="en-US" altLang="en-US" sz="1600" dirty="0"/>
              <a:t> module to handle Fortran/C name mangling.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Consider switching to using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(MPI) (using standard CMake </a:t>
            </a:r>
            <a:r>
              <a:rPr lang="en-US" altLang="en-US" sz="1600" dirty="0" err="1"/>
              <a:t>FindMPI.cmake</a:t>
            </a:r>
            <a:r>
              <a:rPr lang="en-US" altLang="en-US" sz="1600" dirty="0"/>
              <a:t> module).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remove TriBITS features and simplify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5"/>
              </a:rPr>
              <a:t>TriBITS #569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Switch to explicit library linking (more explicit, avoid over linking)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Remove support for subpackages (lot of added complexity)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</a:t>
            </a:r>
            <a:r>
              <a:rPr lang="en-US" altLang="en-US" b="1" dirty="0" err="1">
                <a:solidFill>
                  <a:srgbClr val="A12F83"/>
                </a:solidFill>
              </a:rPr>
              <a:t>FindTPL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tplName</a:t>
            </a:r>
            <a:r>
              <a:rPr lang="en-US" altLang="en-US" b="1" dirty="0">
                <a:solidFill>
                  <a:srgbClr val="A12F83"/>
                </a:solidFill>
              </a:rPr>
              <a:t>&gt;.</a:t>
            </a:r>
            <a:r>
              <a:rPr lang="en-US" altLang="en-US" b="1" dirty="0" err="1">
                <a:solidFill>
                  <a:srgbClr val="A12F83"/>
                </a:solidFill>
              </a:rPr>
              <a:t>cmake</a:t>
            </a:r>
            <a:r>
              <a:rPr lang="en-US" altLang="en-US" b="1" dirty="0">
                <a:solidFill>
                  <a:srgbClr val="A12F83"/>
                </a:solidFill>
              </a:rPr>
              <a:t> </a:t>
            </a:r>
            <a:r>
              <a:rPr lang="en-US" altLang="en-US" b="1" dirty="0"/>
              <a:t>files to use </a:t>
            </a:r>
            <a:r>
              <a:rPr lang="en-US" altLang="en-US" b="1" dirty="0" err="1">
                <a:solidFill>
                  <a:srgbClr val="A12F83"/>
                </a:solidFill>
              </a:rPr>
              <a:t>find_package</a:t>
            </a:r>
            <a:r>
              <a:rPr lang="en-US" altLang="en-US" b="1" dirty="0">
                <a:solidFill>
                  <a:srgbClr val="A12F83"/>
                </a:solidFill>
              </a:rPr>
              <a:t>(&lt;</a:t>
            </a:r>
            <a:r>
              <a:rPr lang="en-US" altLang="en-US" b="1" dirty="0" err="1">
                <a:solidFill>
                  <a:srgbClr val="A12F83"/>
                </a:solidFill>
              </a:rPr>
              <a:t>ExternalPkg</a:t>
            </a:r>
            <a:r>
              <a:rPr lang="en-US" altLang="en-US" b="1" dirty="0">
                <a:solidFill>
                  <a:srgbClr val="A12F83"/>
                </a:solidFill>
              </a:rPr>
              <a:t>&gt;)</a:t>
            </a:r>
            <a:r>
              <a:rPr lang="en-US" altLang="en-US" b="1" dirty="0"/>
              <a:t> and remove support for Legacy TriBITS TPLs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b="1" dirty="0">
                <a:solidFill>
                  <a:srgbClr val="FF0000"/>
                </a:solidFill>
              </a:rPr>
              <a:t>This is where the most work lies and the biggest breaks to backward </a:t>
            </a:r>
            <a:r>
              <a:rPr lang="en-US" altLang="en-US" sz="1600" b="1" dirty="0" err="1">
                <a:solidFill>
                  <a:srgbClr val="FF0000"/>
                </a:solidFill>
              </a:rPr>
              <a:t>comparibility</a:t>
            </a:r>
            <a:r>
              <a:rPr lang="en-US" altLang="en-US" sz="1600" b="1" dirty="0">
                <a:solidFill>
                  <a:srgbClr val="FF0000"/>
                </a:solidFill>
              </a:rPr>
              <a:t>!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downstream CMake projects for changes in how Trilinos packages are installed</a:t>
            </a:r>
            <a:r>
              <a:rPr lang="en-US" altLang="en-US" dirty="0"/>
              <a:t>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Stop using </a:t>
            </a:r>
            <a:r>
              <a:rPr lang="en-US" altLang="en-US" sz="1600" dirty="0" err="1">
                <a:solidFill>
                  <a:srgbClr val="FF0000"/>
                </a:solidFill>
              </a:rPr>
              <a:t>find_package</a:t>
            </a:r>
            <a:r>
              <a:rPr lang="en-US" altLang="en-US" sz="1600" dirty="0">
                <a:solidFill>
                  <a:srgbClr val="FF0000"/>
                </a:solidFill>
              </a:rPr>
              <a:t>(Trilinos)!</a:t>
            </a:r>
            <a:r>
              <a:rPr lang="en-US" altLang="en-US" sz="1600" dirty="0"/>
              <a:t>  =&gt; </a:t>
            </a:r>
            <a:r>
              <a:rPr lang="en-US" altLang="en-US" sz="1600" dirty="0">
                <a:solidFill>
                  <a:schemeClr val="accent2">
                    <a:lumMod val="50000"/>
                  </a:schemeClr>
                </a:solidFill>
              </a:rPr>
              <a:t>Instead, use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(Kokkos)</a:t>
            </a:r>
            <a:r>
              <a:rPr lang="en-US" altLang="en-US" sz="1600" dirty="0"/>
              <a:t>,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</a:t>
            </a:r>
            <a:r>
              <a:rPr lang="en-US" altLang="en-US" sz="1600" dirty="0" err="1">
                <a:solidFill>
                  <a:srgbClr val="A12F83"/>
                </a:solidFill>
              </a:rPr>
              <a:t>Tpetra</a:t>
            </a:r>
            <a:r>
              <a:rPr lang="en-US" altLang="en-US" sz="1600" dirty="0">
                <a:solidFill>
                  <a:srgbClr val="A12F83"/>
                </a:solidFill>
              </a:rPr>
              <a:t>)</a:t>
            </a:r>
            <a:r>
              <a:rPr lang="en-US" altLang="en-US" sz="1600" dirty="0"/>
              <a:t>, …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70707F4-A5E8-4AE2-093A-6D0EBD449FC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33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41B2E-D0A5-3D84-7A74-CAFD5E52A1F4}"/>
              </a:ext>
            </a:extLst>
          </p:cNvPr>
          <p:cNvSpPr txBox="1"/>
          <p:nvPr/>
        </p:nvSpPr>
        <p:spPr>
          <a:xfrm>
            <a:off x="7414731" y="908145"/>
            <a:ext cx="4329239" cy="10156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lIns="91440" tIns="91440" rIns="91440" bIns="91440" rtlCol="0">
            <a:spAutoFit/>
          </a:bodyPr>
          <a:lstStyle/>
          <a:p>
            <a:r>
              <a:rPr lang="en-US" b="1" dirty="0"/>
              <a:t>DANGER!  Risk of shifting significant complexity from TriBITS to Trilinos packages and Trilinos developers!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4D1FB7-6C73-2ED5-6A23-8BB15DE26BF9}"/>
              </a:ext>
            </a:extLst>
          </p:cNvPr>
          <p:cNvSpPr/>
          <p:nvPr/>
        </p:nvSpPr>
        <p:spPr>
          <a:xfrm>
            <a:off x="6603101" y="1942088"/>
            <a:ext cx="4613522" cy="2679042"/>
          </a:xfrm>
          <a:custGeom>
            <a:avLst/>
            <a:gdLst>
              <a:gd name="connsiteX0" fmla="*/ 4722585 w 4861212"/>
              <a:gd name="connsiteY0" fmla="*/ 0 h 2581937"/>
              <a:gd name="connsiteX1" fmla="*/ 4730677 w 4861212"/>
              <a:gd name="connsiteY1" fmla="*/ 1666959 h 2581937"/>
              <a:gd name="connsiteX2" fmla="*/ 3346939 w 4861212"/>
              <a:gd name="connsiteY2" fmla="*/ 2419519 h 2581937"/>
              <a:gd name="connsiteX3" fmla="*/ 247690 w 4861212"/>
              <a:gd name="connsiteY3" fmla="*/ 2581359 h 2581937"/>
              <a:gd name="connsiteX4" fmla="*/ 417623 w 4861212"/>
              <a:gd name="connsiteY4" fmla="*/ 2395242 h 2581937"/>
              <a:gd name="connsiteX0" fmla="*/ 4474895 w 4613522"/>
              <a:gd name="connsiteY0" fmla="*/ 0 h 2581937"/>
              <a:gd name="connsiteX1" fmla="*/ 4482987 w 4613522"/>
              <a:gd name="connsiteY1" fmla="*/ 1666959 h 2581937"/>
              <a:gd name="connsiteX2" fmla="*/ 3099249 w 4613522"/>
              <a:gd name="connsiteY2" fmla="*/ 2419519 h 2581937"/>
              <a:gd name="connsiteX3" fmla="*/ 0 w 4613522"/>
              <a:gd name="connsiteY3" fmla="*/ 2581359 h 2581937"/>
              <a:gd name="connsiteX0" fmla="*/ 4474895 w 4613522"/>
              <a:gd name="connsiteY0" fmla="*/ 0 h 2679042"/>
              <a:gd name="connsiteX1" fmla="*/ 4482987 w 4613522"/>
              <a:gd name="connsiteY1" fmla="*/ 1764064 h 2679042"/>
              <a:gd name="connsiteX2" fmla="*/ 3099249 w 4613522"/>
              <a:gd name="connsiteY2" fmla="*/ 2516624 h 2679042"/>
              <a:gd name="connsiteX3" fmla="*/ 0 w 4613522"/>
              <a:gd name="connsiteY3" fmla="*/ 2678464 h 267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3522" h="2679042">
                <a:moveTo>
                  <a:pt x="4474895" y="0"/>
                </a:moveTo>
                <a:cubicBezTo>
                  <a:pt x="4593578" y="631853"/>
                  <a:pt x="4712261" y="1344627"/>
                  <a:pt x="4482987" y="1764064"/>
                </a:cubicBezTo>
                <a:cubicBezTo>
                  <a:pt x="4253713" y="2183501"/>
                  <a:pt x="3846413" y="2364224"/>
                  <a:pt x="3099249" y="2516624"/>
                </a:cubicBezTo>
                <a:cubicBezTo>
                  <a:pt x="2352085" y="2669024"/>
                  <a:pt x="488219" y="2682510"/>
                  <a:pt x="0" y="2678464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313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Summary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1094304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Modern TriBITS: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Uses Modern CMake internally (strips out a lot of older complex TriBITS code)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pre-building/installing Trilinos packages in any subgraph sets desired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usage of raw CMake to create TriBITS-compliant internal and external packages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Usage of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to pull in external packages using modern CMake IMPORTED targets.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Realized impact so far: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Significant simplifications in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Trilinos can use pre-installed native Kokkos (Updated </a:t>
            </a:r>
            <a:r>
              <a:rPr lang="en-US" altLang="en-US" sz="1600" dirty="0" err="1"/>
              <a:t>Spack</a:t>
            </a:r>
            <a:r>
              <a:rPr lang="en-US" altLang="en-US" sz="1600" dirty="0"/>
              <a:t> Trilinos package)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(Almost) no breakage in backward compatibility for Trilinos developers or customers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Future plans: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Publications (FY24 Q1)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Address a few lingering issues with updated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use CMake features overlapping with TriBITS (see TriBITS #411)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remove TriBITS features and simplify TriBITS (see TriBITS #569)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</a:t>
            </a:r>
            <a:r>
              <a:rPr lang="en-US" altLang="en-US" sz="1600" dirty="0" err="1"/>
              <a:t>FindTPL</a:t>
            </a:r>
            <a:r>
              <a:rPr lang="en-US" altLang="en-US" sz="1600" dirty="0"/>
              <a:t>&lt;</a:t>
            </a:r>
            <a:r>
              <a:rPr lang="en-US" altLang="en-US" sz="1600" dirty="0" err="1"/>
              <a:t>tplName</a:t>
            </a:r>
            <a:r>
              <a:rPr lang="en-US" altLang="en-US" sz="1600" dirty="0"/>
              <a:t>&gt;.</a:t>
            </a:r>
            <a:r>
              <a:rPr lang="en-US" altLang="en-US" sz="1600" dirty="0" err="1"/>
              <a:t>cmake</a:t>
            </a:r>
            <a:r>
              <a:rPr lang="en-US" altLang="en-US" sz="1600" dirty="0"/>
              <a:t> files to use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and remove support for Legacy TriBITS TPLs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downstream CMake projects for changes in how Trilinos packages are installed</a:t>
            </a:r>
          </a:p>
          <a:p>
            <a:pPr lvl="1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11C47D8D-4EC1-314C-8594-EEAF0BA46F7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34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921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External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BD2549-1A38-BC91-1406-9371F4E7C7EB}"/>
              </a:ext>
            </a:extLst>
          </p:cNvPr>
          <p:cNvSpPr/>
          <p:nvPr/>
        </p:nvSpPr>
        <p:spPr>
          <a:xfrm>
            <a:off x="350142" y="1176523"/>
            <a:ext cx="5730226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Tpl2::tpl2a)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REQURIED)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&gt;lib/libtpl2a.so")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$&lt;LINK_ONLY:Tpl1::tpl1&gt;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&gt;lib/libtpl2b.so")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1DB578-BD03-EB08-26A1-0F59BC3FF1EB}"/>
              </a:ext>
            </a:extLst>
          </p:cNvPr>
          <p:cNvSpPr txBox="1"/>
          <p:nvPr/>
        </p:nvSpPr>
        <p:spPr>
          <a:xfrm>
            <a:off x="249030" y="777386"/>
            <a:ext cx="625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&gt;/lib/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/Tpl2/Tpl2Config.cmake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1054A-7EDC-FAB3-7B02-102F97DE10C6}"/>
              </a:ext>
            </a:extLst>
          </p:cNvPr>
          <p:cNvSpPr/>
          <p:nvPr/>
        </p:nvSpPr>
        <p:spPr>
          <a:xfrm>
            <a:off x="6368640" y="1213984"/>
            <a:ext cx="5090543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NOTES (i.e. “Professional CMake”):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Pulls in upstream dependencies (i.e. Tpl1)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Defines </a:t>
            </a:r>
            <a:r>
              <a:rPr lang="en-US" dirty="0" err="1"/>
              <a:t>namespaced</a:t>
            </a:r>
            <a:r>
              <a:rPr lang="en-US" dirty="0"/>
              <a:t> imported targets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Some parts can be created by a CMake automatically (some parts can’t)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Non-CMake projects can manually create and install these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A modern CMake project must write two CMake programs!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Containing CMakeLists.txt files to configure, build, test, and install the package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An installed &lt;Package&gt;</a:t>
            </a:r>
            <a:r>
              <a:rPr lang="en-US" dirty="0" err="1"/>
              <a:t>Config.cmake</a:t>
            </a:r>
            <a:r>
              <a:rPr lang="en-US" dirty="0"/>
              <a:t> file that downstream CMake projects run to access the installed package</a:t>
            </a:r>
          </a:p>
        </p:txBody>
      </p:sp>
      <p:sp>
        <p:nvSpPr>
          <p:cNvPr id="7" name="Google Shape;422;p39">
            <a:extLst>
              <a:ext uri="{FF2B5EF4-FFF2-40B4-BE49-F238E27FC236}">
                <a16:creationId xmlns:a16="http://schemas.microsoft.com/office/drawing/2014/main" id="{7E1DC6FE-F034-BC8D-2C0A-029B877E61F2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4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7377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Refactored TriBITS CMake Build System to Modern CMake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E7C37-D903-475D-AB3B-827AC82B4257}"/>
              </a:ext>
            </a:extLst>
          </p:cNvPr>
          <p:cNvSpPr txBox="1"/>
          <p:nvPr/>
        </p:nvSpPr>
        <p:spPr>
          <a:xfrm>
            <a:off x="559397" y="798129"/>
            <a:ext cx="1107488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Goals for initial Trilinos (TriBITS) build system refactor</a:t>
            </a:r>
            <a:r>
              <a:rPr lang="el-GR" sz="2000" b="1" baseline="30000" dirty="0"/>
              <a:t>ζ</a:t>
            </a:r>
            <a:r>
              <a:rPr lang="en-US" sz="2000" b="1" dirty="0"/>
              <a:t>: 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[COMPLETE]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packages to use raw CMake to define targets for libraries, executables, using modern CMake and (e.g. provide </a:t>
            </a:r>
            <a:r>
              <a:rPr lang="en-US" dirty="0">
                <a:solidFill>
                  <a:srgbClr val="A12F83"/>
                </a:solidFill>
              </a:rPr>
              <a:t>&lt;Package&gt;::&lt;lib&gt;</a:t>
            </a:r>
            <a:r>
              <a:rPr lang="en-US" dirty="0"/>
              <a:t> and </a:t>
            </a:r>
            <a:r>
              <a:rPr lang="en-US" dirty="0">
                <a:solidFill>
                  <a:srgbClr val="A12F83"/>
                </a:solidFill>
              </a:rPr>
              <a:t>&lt;Package&gt;::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)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>
                <a:solidFill>
                  <a:srgbClr val="A12F83"/>
                </a:solidFill>
              </a:rPr>
              <a:t>tribits_add_test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, </a:t>
            </a:r>
            <a:r>
              <a:rPr lang="en-US" dirty="0" err="1">
                <a:solidFill>
                  <a:srgbClr val="A12F83"/>
                </a:solidFill>
              </a:rPr>
              <a:t>tribits_add_advanced_test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even </a:t>
            </a:r>
            <a:r>
              <a:rPr lang="en-US" dirty="0" err="1">
                <a:solidFill>
                  <a:srgbClr val="A12F83"/>
                </a:solidFill>
              </a:rPr>
              <a:t>tribits_add_executable_and_test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to define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TriBITS external package/TPL system to find external packages (i.e. combine requirements from all enabled packages and call </a:t>
            </a:r>
            <a:r>
              <a:rPr lang="en-US" dirty="0" err="1"/>
              <a:t>find_package</a:t>
            </a:r>
            <a:r>
              <a:rPr lang="en-US" dirty="0"/>
              <a:t>() just once per each external package/TPL).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TriBITS refactoring should allow existing packages to keep working without out modification.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decision to use </a:t>
            </a:r>
            <a:r>
              <a:rPr lang="en-US" dirty="0" err="1">
                <a:solidFill>
                  <a:srgbClr val="A12F83"/>
                </a:solidFill>
              </a:rPr>
              <a:t>tribits_add_library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</a:t>
            </a:r>
            <a:r>
              <a:rPr lang="en-US" dirty="0" err="1">
                <a:solidFill>
                  <a:srgbClr val="A12F83"/>
                </a:solidFill>
              </a:rPr>
              <a:t>tribits_add_executable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other optional TriBITS convenience functionality and can be made on a package-by-package basis.</a:t>
            </a:r>
          </a:p>
          <a:p>
            <a:pPr>
              <a:spcBef>
                <a:spcPts val="1200"/>
              </a:spcBef>
            </a:pPr>
            <a:r>
              <a:rPr lang="el-GR" b="1" baseline="30000" dirty="0"/>
              <a:t>ζ</a:t>
            </a:r>
            <a:r>
              <a:rPr lang="en-US" dirty="0"/>
              <a:t> See </a:t>
            </a:r>
            <a:r>
              <a:rPr lang="en-US" dirty="0">
                <a:hlinkClick r:id="rId3"/>
              </a:rPr>
              <a:t>TriBITS #342</a:t>
            </a:r>
            <a:endParaRPr lang="en-US" b="1" dirty="0"/>
          </a:p>
          <a:p>
            <a:endParaRPr lang="en-US" b="1" dirty="0"/>
          </a:p>
          <a:p>
            <a:r>
              <a:rPr lang="en-US" sz="2000" b="1" dirty="0"/>
              <a:t>Constraints/Requirements: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CMakeLists.txt files </a:t>
            </a:r>
            <a:r>
              <a:rPr lang="en-US" dirty="0"/>
              <a:t>in existing TriBITS projects including Trilinos, </a:t>
            </a:r>
            <a:r>
              <a:rPr lang="en-US" dirty="0" err="1"/>
              <a:t>Drekar</a:t>
            </a:r>
            <a:r>
              <a:rPr lang="en-US" dirty="0"/>
              <a:t>, Charon2, etc.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user Trilinos and other configure scripts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refactoring of existing Trilinos packages to use raw CMake targets and build independently from Trilinos to occur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  <a:endParaRPr lang="en-US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trimming down TriBITS and switching to native CMake in each TriBITS project to occur as desired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rgbClr val="0070C0"/>
                </a:solidFill>
              </a:rPr>
              <a:t>[Successful (so far)]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8EFF3CE7-B207-F582-BF66-E577CB0C6B3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5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How are existing TriBITS packages using Modern CMake?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6EE42F-FEA4-E205-8986-0C5DF5BA938B}"/>
              </a:ext>
            </a:extLst>
          </p:cNvPr>
          <p:cNvSpPr/>
          <p:nvPr/>
        </p:nvSpPr>
        <p:spPr>
          <a:xfrm>
            <a:off x="350143" y="1176523"/>
            <a:ext cx="4706412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DFE64-0283-8E6C-E63D-0200283336EE}"/>
              </a:ext>
            </a:extLst>
          </p:cNvPr>
          <p:cNvSpPr txBox="1"/>
          <p:nvPr/>
        </p:nvSpPr>
        <p:spPr>
          <a:xfrm>
            <a:off x="5428436" y="790581"/>
            <a:ext cx="6234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 What </a:t>
            </a:r>
            <a:r>
              <a:rPr lang="en-US" b="1" dirty="0" err="1">
                <a:cs typeface="Courier New" panose="02070309020205020404" pitchFamily="49" charset="0"/>
              </a:rPr>
              <a:t>tribits_add_library</a:t>
            </a:r>
            <a:r>
              <a:rPr lang="en-US" b="1" dirty="0">
                <a:cs typeface="Courier New" panose="02070309020205020404" pitchFamily="49" charset="0"/>
              </a:rPr>
              <a:t>() is doing under the covers?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386A9-6840-04C1-E81E-71F5C5FD41A6}"/>
              </a:ext>
            </a:extLst>
          </p:cNvPr>
          <p:cNvSpPr txBox="1"/>
          <p:nvPr/>
        </p:nvSpPr>
        <p:spPr>
          <a:xfrm>
            <a:off x="310290" y="807191"/>
            <a:ext cx="336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Example CMakeLists.txt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67CC71-DADC-F2BB-A521-3AD2D94648B0}"/>
              </a:ext>
            </a:extLst>
          </p:cNvPr>
          <p:cNvSpPr/>
          <p:nvPr/>
        </p:nvSpPr>
        <p:spPr>
          <a:xfrm>
            <a:off x="5587998" y="1176523"/>
            <a:ext cx="6134864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get_directory_property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INCLUDE_DIRECTORIES)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tpl1::tpl1 )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${PACKAGE_NAME}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install(FILES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A1DF-233E-8CEF-49E8-DDDF65AD6203}"/>
              </a:ext>
            </a:extLst>
          </p:cNvPr>
          <p:cNvSpPr/>
          <p:nvPr/>
        </p:nvSpPr>
        <p:spPr>
          <a:xfrm>
            <a:off x="261446" y="2786573"/>
            <a:ext cx="5256216" cy="312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Trilinos CMake build system was upgraded to use Modern CMake without touching: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1776 CMakeLists.txt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229 </a:t>
            </a:r>
            <a:r>
              <a:rPr lang="en-US" dirty="0" err="1"/>
              <a:t>tribits_add_library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630 </a:t>
            </a:r>
            <a:r>
              <a:rPr lang="en-US" dirty="0" err="1"/>
              <a:t>tribits_add_executable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1393 </a:t>
            </a:r>
            <a:r>
              <a:rPr lang="en-US" dirty="0" err="1"/>
              <a:t>tribits_add_test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284 </a:t>
            </a:r>
            <a:r>
              <a:rPr lang="en-US" dirty="0" err="1"/>
              <a:t>tribits_add_advanced_test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2206 </a:t>
            </a:r>
            <a:r>
              <a:rPr lang="en-US" dirty="0" err="1"/>
              <a:t>tribits_add_executable_and_test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4AC8F-25BE-9405-1215-7DB9A6F24F57}"/>
              </a:ext>
            </a:extLst>
          </p:cNvPr>
          <p:cNvSpPr txBox="1"/>
          <p:nvPr/>
        </p:nvSpPr>
        <p:spPr>
          <a:xfrm>
            <a:off x="5587998" y="5735450"/>
            <a:ext cx="58711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 * 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CMake”, by Craig Scott</a:t>
            </a:r>
          </a:p>
        </p:txBody>
      </p:sp>
      <p:sp>
        <p:nvSpPr>
          <p:cNvPr id="10" name="Google Shape;422;p39">
            <a:extLst>
              <a:ext uri="{FF2B5EF4-FFF2-40B4-BE49-F238E27FC236}">
                <a16:creationId xmlns:a16="http://schemas.microsoft.com/office/drawing/2014/main" id="{16F9D9F2-1DC7-93AB-78B4-DD243130F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6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564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2808180"/>
            <a:ext cx="111527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Handling of External Packages/TPLs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10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Finding external packages in raw CMake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29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>
                    <a:lumMod val="75000"/>
                  </a:schemeClr>
                </a:solidFill>
              </a:rPr>
              <a:t>find_package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(&lt;Package&gt; [&lt;version&gt;] [MODULE|CONFIG] [COMPONENTS &lt;c1&gt; &lt;c2&gt; …] …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Finds (uses) </a:t>
            </a:r>
            <a:r>
              <a:rPr lang="en-US" altLang="en-US" dirty="0">
                <a:solidFill>
                  <a:schemeClr val="accent6"/>
                </a:solidFill>
              </a:rPr>
              <a:t>either Find&lt;Package&gt;.</a:t>
            </a:r>
            <a:r>
              <a:rPr lang="en-US" altLang="en-US" dirty="0" err="1">
                <a:solidFill>
                  <a:schemeClr val="accent6"/>
                </a:solidFill>
              </a:rPr>
              <a:t>cmake</a:t>
            </a:r>
            <a:r>
              <a:rPr lang="en-US" altLang="en-US" dirty="0">
                <a:solidFill>
                  <a:schemeClr val="accent6"/>
                </a:solidFill>
              </a:rPr>
              <a:t> </a:t>
            </a:r>
            <a:r>
              <a:rPr lang="en-US" altLang="en-US" dirty="0"/>
              <a:t>find module </a:t>
            </a:r>
            <a:r>
              <a:rPr lang="en-US" altLang="en-US" b="1" dirty="0">
                <a:solidFill>
                  <a:srgbClr val="FF0000"/>
                </a:solidFill>
              </a:rPr>
              <a:t>or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>
                <a:solidFill>
                  <a:schemeClr val="accent6"/>
                </a:solidFill>
              </a:rPr>
              <a:t>&lt;Package&gt;</a:t>
            </a:r>
            <a:r>
              <a:rPr lang="en-US" altLang="en-US" dirty="0" err="1">
                <a:solidFill>
                  <a:schemeClr val="accent6"/>
                </a:solidFill>
              </a:rPr>
              <a:t>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package config file!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Sets </a:t>
            </a:r>
            <a:r>
              <a:rPr lang="en-US" altLang="en-US" dirty="0">
                <a:solidFill>
                  <a:schemeClr val="accent6"/>
                </a:solidFill>
              </a:rPr>
              <a:t>&lt;Package&gt;_FOUND=TRUE </a:t>
            </a:r>
            <a:r>
              <a:rPr lang="en-US" altLang="en-US" dirty="0"/>
              <a:t>if found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MODULE  …)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Use a Find&lt;Package&gt;.</a:t>
            </a:r>
            <a:r>
              <a:rPr lang="en-US" altLang="en-US" dirty="0" err="1"/>
              <a:t>cmake</a:t>
            </a:r>
            <a:r>
              <a:rPr lang="en-US" altLang="en-US" dirty="0"/>
              <a:t> find module found in CMAKE_MODULE_PATH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Does </a:t>
            </a:r>
            <a:r>
              <a:rPr lang="en-US" altLang="en-US" b="1" dirty="0"/>
              <a:t>not</a:t>
            </a:r>
            <a:r>
              <a:rPr lang="en-US" altLang="en-US" dirty="0"/>
              <a:t> set </a:t>
            </a:r>
            <a:r>
              <a:rPr lang="en-US" altLang="en-US" dirty="0">
                <a:solidFill>
                  <a:srgbClr val="A12F83"/>
                </a:solidFill>
              </a:rPr>
              <a:t>&lt;Package&gt;_DIR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A12F83"/>
                </a:solidFill>
              </a:rPr>
              <a:t>&lt;Package&gt;_CONFIG </a:t>
            </a:r>
            <a:r>
              <a:rPr lang="en-US" altLang="en-US" dirty="0"/>
              <a:t>vars!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CONFIG …)</a:t>
            </a:r>
            <a:endParaRPr lang="en-US" altLang="en-US" dirty="0"/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output, sets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</a:t>
            </a:r>
            <a:r>
              <a:rPr lang="en-US" altLang="en-US" b="1" dirty="0"/>
              <a:t> and </a:t>
            </a:r>
            <a:r>
              <a:rPr lang="en-US" altLang="en-US" dirty="0">
                <a:solidFill>
                  <a:srgbClr val="A12F83"/>
                </a:solidFill>
              </a:rPr>
              <a:t>&lt;Package&gt;_CONFIG != “”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input, if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 </a:t>
            </a:r>
            <a:r>
              <a:rPr lang="en-US" altLang="en-US" dirty="0"/>
              <a:t>and package at </a:t>
            </a:r>
            <a:r>
              <a:rPr lang="en-US" altLang="en-US" dirty="0">
                <a:solidFill>
                  <a:srgbClr val="A12F83"/>
                </a:solidFill>
              </a:rPr>
              <a:t>${&lt;Package&gt;_DIR}</a:t>
            </a:r>
            <a:r>
              <a:rPr lang="en-US" altLang="en-US" dirty="0"/>
              <a:t> does not satisfy usage requirements, CMake will start find from scratch! (see discussion in </a:t>
            </a:r>
            <a:r>
              <a:rPr lang="en-US" altLang="en-US" dirty="0">
                <a:hlinkClick r:id="rId4"/>
              </a:rPr>
              <a:t>CMake Issue #23685</a:t>
            </a:r>
            <a:r>
              <a:rPr lang="en-US" altLang="en-US" dirty="0"/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b="1" dirty="0"/>
              <a:t>NOTE:</a:t>
            </a:r>
            <a:r>
              <a:rPr lang="en-US" altLang="en-US" dirty="0"/>
              <a:t> The older </a:t>
            </a:r>
            <a:r>
              <a:rPr lang="en-US" altLang="en-US" b="1" dirty="0"/>
              <a:t>Find&lt;Package&gt;.</a:t>
            </a:r>
            <a:r>
              <a:rPr lang="en-US" altLang="en-US" b="1" dirty="0" err="1"/>
              <a:t>cmake</a:t>
            </a:r>
            <a:r>
              <a:rPr lang="en-US" altLang="en-US" b="1" dirty="0"/>
              <a:t> package find modules are only used as last resort </a:t>
            </a:r>
            <a:r>
              <a:rPr lang="en-US" altLang="en-US" dirty="0"/>
              <a:t>(and are being phased out as much as possible by the CMake community).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D28AD2D6-F778-E4C6-7787-F78F65A847E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44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CMake Packages and the Package Ecosystem Issues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8017" y="801041"/>
            <a:ext cx="11600738" cy="5737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b="1" dirty="0"/>
              <a:t>1) No standard name for target for “all the library targets for &lt;Package&gt;”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Boost::boost  =&gt; Only include </a:t>
            </a:r>
            <a:r>
              <a:rPr lang="en-US" altLang="en-US" dirty="0" err="1"/>
              <a:t>dirs</a:t>
            </a: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HDF5::hdf5 =&gt; C libraries ; HDF5::HDF5 =&gt; All libraries (and changes with different HDF5 versions)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netCDF</a:t>
            </a:r>
            <a:r>
              <a:rPr lang="en-US" altLang="en-US" dirty="0"/>
              <a:t>::</a:t>
            </a:r>
            <a:r>
              <a:rPr lang="en-US" altLang="en-US" dirty="0" err="1"/>
              <a:t>netcdf</a:t>
            </a:r>
            <a:r>
              <a:rPr lang="en-US" altLang="en-US" dirty="0"/>
              <a:t> =&gt; All libraries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2) No uniform support for IMPORTED targets and </a:t>
            </a:r>
            <a:r>
              <a:rPr lang="en-US" altLang="en-US" b="1" dirty="0" err="1"/>
              <a:t>find_dependency</a:t>
            </a:r>
            <a:r>
              <a:rPr lang="en-US" altLang="en-US" b="1" dirty="0"/>
              <a:t>() on upstream dependent packages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Official find module </a:t>
            </a:r>
            <a:r>
              <a:rPr lang="en-US" altLang="en-US" dirty="0">
                <a:hlinkClick r:id="rId4"/>
              </a:rPr>
              <a:t>FindBullet.cmake</a:t>
            </a:r>
            <a:r>
              <a:rPr lang="en-US" altLang="en-US" dirty="0"/>
              <a:t> in CMake 3.25 does not yet support IMPORTED targets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Recent </a:t>
            </a:r>
            <a:r>
              <a:rPr lang="en-US" altLang="en-US" dirty="0" err="1"/>
              <a:t>netCDFConfig.cmake</a:t>
            </a:r>
            <a:r>
              <a:rPr lang="en-US" altLang="en-US" dirty="0"/>
              <a:t> file not call </a:t>
            </a:r>
            <a:r>
              <a:rPr lang="en-US" altLang="en-US" dirty="0" err="1"/>
              <a:t>find_dependency</a:t>
            </a:r>
            <a:r>
              <a:rPr lang="en-US" altLang="en-US" dirty="0"/>
              <a:t>(HDF5) (see </a:t>
            </a:r>
            <a:r>
              <a:rPr lang="en-US" altLang="en-US" dirty="0">
                <a:hlinkClick r:id="rId5"/>
              </a:rPr>
              <a:t>Trilinos GitHub PR #11175</a:t>
            </a:r>
            <a:r>
              <a:rPr lang="en-US" altLang="en-US" dirty="0"/>
              <a:t>)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3) Finding inconsistent upstream packages</a:t>
            </a:r>
            <a:r>
              <a:rPr lang="en-US" altLang="en-US" dirty="0"/>
              <a:t> (see discussion in </a:t>
            </a:r>
            <a:r>
              <a:rPr lang="en-US" altLang="en-US" dirty="0">
                <a:hlinkClick r:id="rId6"/>
              </a:rPr>
              <a:t>CMake Issue #23685</a:t>
            </a:r>
            <a:r>
              <a:rPr lang="en-US" altLang="en-US" dirty="0"/>
              <a:t>),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SomePackage</a:t>
            </a:r>
            <a:r>
              <a:rPr lang="en-US" altLang="en-US" dirty="0"/>
              <a:t> </a:t>
            </a:r>
            <a:r>
              <a:rPr lang="en-US" altLang="en-US" b="1" dirty="0"/>
              <a:t>versions 3 and 5 installed</a:t>
            </a:r>
            <a:r>
              <a:rPr lang="en-US" altLang="en-US" dirty="0"/>
              <a:t>: First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3...6)</a:t>
            </a:r>
            <a:r>
              <a:rPr lang="en-US" altLang="en-US" dirty="0"/>
              <a:t> =&gt; </a:t>
            </a:r>
            <a:r>
              <a:rPr lang="en-US" altLang="en-US" b="1" dirty="0"/>
              <a:t>5,</a:t>
            </a:r>
            <a:r>
              <a:rPr lang="en-US" altLang="en-US" dirty="0"/>
              <a:t> Second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2…4)</a:t>
            </a:r>
            <a:r>
              <a:rPr lang="en-US" altLang="en-US" dirty="0"/>
              <a:t> =&gt; </a:t>
            </a:r>
            <a:r>
              <a:rPr lang="en-US" altLang="en-US" b="1" dirty="0"/>
              <a:t>3</a:t>
            </a:r>
            <a:r>
              <a:rPr lang="en-US" altLang="en-US" dirty="0"/>
              <a:t>  (But installed version 3 works for both!) 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marL="171450" indent="0" algn="ctr">
              <a:buSzPct val="100000"/>
              <a:defRPr/>
            </a:pPr>
            <a:r>
              <a:rPr lang="en-US" altLang="en-US" sz="2400" b="1" dirty="0">
                <a:solidFill>
                  <a:schemeClr val="accent2">
                    <a:lumMod val="50000"/>
                  </a:schemeClr>
                </a:solidFill>
              </a:rPr>
              <a:t>These are fundamental problems with the CMake Package Ecosystem!</a:t>
            </a:r>
          </a:p>
          <a:p>
            <a:pPr marL="171450" indent="0">
              <a:spcBef>
                <a:spcPts val="1800"/>
              </a:spcBef>
              <a:buSzPct val="100000"/>
              <a:defRPr/>
            </a:pPr>
            <a:r>
              <a:rPr lang="en-US" altLang="en-US" u="sng" dirty="0"/>
              <a:t>Existing solutions to these problems?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</a:t>
            </a:r>
            <a:r>
              <a:rPr lang="en-US" altLang="en-US" b="1" dirty="0" err="1"/>
              <a:t>Spack</a:t>
            </a:r>
            <a:r>
              <a:rPr lang="en-US" altLang="en-US" b="1" dirty="0"/>
              <a:t> </a:t>
            </a:r>
            <a:r>
              <a:rPr lang="en-US" altLang="en-US" dirty="0"/>
              <a:t>solves the problem of finding inconsistent upstream packages (</a:t>
            </a:r>
            <a:r>
              <a:rPr lang="en-US" altLang="en-US" b="1" dirty="0"/>
              <a:t>#3 above</a:t>
            </a:r>
            <a:r>
              <a:rPr lang="en-US" altLang="en-US" dirty="0"/>
              <a:t>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4123156-80FD-7301-F658-205ACD6E4D5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099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heme/theme1.xml><?xml version="1.0" encoding="utf-8"?>
<a:theme xmlns:a="http://schemas.openxmlformats.org/drawingml/2006/main" name="1_Sandia_Brand_Light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2.xml><?xml version="1.0" encoding="utf-8"?>
<a:theme xmlns:a="http://schemas.openxmlformats.org/drawingml/2006/main" name="2_Sandia_Brand_Dark_Blue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19119</TotalTime>
  <Words>6739</Words>
  <Application>Microsoft Office PowerPoint</Application>
  <PresentationFormat>Widescreen</PresentationFormat>
  <Paragraphs>798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Exo 2 SemiBold</vt:lpstr>
      <vt:lpstr>Open Sans</vt:lpstr>
      <vt:lpstr>Arial</vt:lpstr>
      <vt:lpstr>Calibri</vt:lpstr>
      <vt:lpstr>Courier New</vt:lpstr>
      <vt:lpstr>Lato</vt:lpstr>
      <vt:lpstr>Symbol</vt:lpstr>
      <vt:lpstr>Wingdings</vt:lpstr>
      <vt:lpstr>1_Sandia_Brand_Light_Theme_UUR</vt:lpstr>
      <vt:lpstr>2_Sandia_Brand_Dark_Blue_Theme_UUR</vt:lpstr>
      <vt:lpstr>Modern TriBITS</vt:lpstr>
      <vt:lpstr>What is Modern CMake?</vt:lpstr>
      <vt:lpstr>Example Minimal Raw Modern CMake Package</vt:lpstr>
      <vt:lpstr>Example Minimal Raw Modern CMake External Package</vt:lpstr>
      <vt:lpstr>Refactored TriBITS CMake Build System to Modern CMake</vt:lpstr>
      <vt:lpstr>How are existing TriBITS packages using Modern CMake?</vt:lpstr>
      <vt:lpstr>PowerPoint Presentation</vt:lpstr>
      <vt:lpstr>Finding external packages in raw CMake</vt:lpstr>
      <vt:lpstr>CMake Packages and the Package Ecosystem Issues</vt:lpstr>
      <vt:lpstr>TriBITS: Modern CMake with External Packages/TPLs</vt:lpstr>
      <vt:lpstr>TriBITS Generated &lt;tplName&gt;Config.cmake and &lt;Package&gt;Config.cmake files</vt:lpstr>
      <vt:lpstr>Generated &lt;tplName&gt;Config.cmake files for Legacy TPLs</vt:lpstr>
      <vt:lpstr>TriBITS External Package/TPL Dependencies</vt:lpstr>
      <vt:lpstr>Generated &lt;tplName&gt;Config.cmake file with dependencies</vt:lpstr>
      <vt:lpstr>Generated &lt;tplName&gt;Config.cmake files using find_package() with modern CMake IMPORTED targets</vt:lpstr>
      <vt:lpstr>PowerPoint Presentation</vt:lpstr>
      <vt:lpstr>TriBITS Uniform Treatment of Internal and External Packages</vt:lpstr>
      <vt:lpstr>TribitsExampleProject2: Pre-build/install packages example</vt:lpstr>
      <vt:lpstr>TribitsExampleProject2: Pre-build/install packages example</vt:lpstr>
      <vt:lpstr>TribitsExampleProject2: Pre-build/install packages example</vt:lpstr>
      <vt:lpstr>Updated TriBITS: Flexible subgraph builds/installs</vt:lpstr>
      <vt:lpstr>Build Trilinos against pre-installed Kokkos</vt:lpstr>
      <vt:lpstr>Splitting up Trilinos into multiple Spack package installs?</vt:lpstr>
      <vt:lpstr>PowerPoint Presentation</vt:lpstr>
      <vt:lpstr>Requirements for TriBITS-Compliant Packages</vt:lpstr>
      <vt:lpstr>Requirements for TriBITS-Compliant Internal Packages</vt:lpstr>
      <vt:lpstr>Requirements for TriBITS-Compliant External Packages</vt:lpstr>
      <vt:lpstr>TriBITS-Compliant Packages Using Raw CMake HowTos</vt:lpstr>
      <vt:lpstr>TriBITS vs. Raw CMake TriBITS-Compliant CMake Package</vt:lpstr>
      <vt:lpstr>TriBITS vs. Raw CMake TriBITS-Compliant CMake Package</vt:lpstr>
      <vt:lpstr>Extra Code in Raw CMake TriBITS-Compliant CMake Package</vt:lpstr>
      <vt:lpstr>Extra Code in Raw CMake TriBITS-Compliant CMake Package</vt:lpstr>
      <vt:lpstr>Future TriBITS/Trilinos CMake Modernization Work?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Bartlett PHD, Roscoe (Ross) A.</cp:lastModifiedBy>
  <cp:revision>1045</cp:revision>
  <dcterms:created xsi:type="dcterms:W3CDTF">2017-10-14T01:15:26Z</dcterms:created>
  <dcterms:modified xsi:type="dcterms:W3CDTF">2023-11-02T03:35:01Z</dcterms:modified>
</cp:coreProperties>
</file>